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9"/>
  </p:notesMasterIdLst>
  <p:handoutMasterIdLst>
    <p:handoutMasterId r:id="rId40"/>
  </p:handoutMasterIdLst>
  <p:sldIdLst>
    <p:sldId id="257" r:id="rId6"/>
    <p:sldId id="1261" r:id="rId7"/>
    <p:sldId id="1259" r:id="rId8"/>
    <p:sldId id="1213" r:id="rId9"/>
    <p:sldId id="1265" r:id="rId10"/>
    <p:sldId id="1280" r:id="rId11"/>
    <p:sldId id="1295" r:id="rId12"/>
    <p:sldId id="1300" r:id="rId13"/>
    <p:sldId id="1282" r:id="rId14"/>
    <p:sldId id="1283" r:id="rId15"/>
    <p:sldId id="1266" r:id="rId16"/>
    <p:sldId id="1299" r:id="rId17"/>
    <p:sldId id="1272" r:id="rId18"/>
    <p:sldId id="1273" r:id="rId19"/>
    <p:sldId id="1274" r:id="rId20"/>
    <p:sldId id="1275" r:id="rId21"/>
    <p:sldId id="1278" r:id="rId22"/>
    <p:sldId id="1281" r:id="rId23"/>
    <p:sldId id="1276" r:id="rId24"/>
    <p:sldId id="1294" r:id="rId25"/>
    <p:sldId id="1270" r:id="rId26"/>
    <p:sldId id="1284" r:id="rId27"/>
    <p:sldId id="1297" r:id="rId28"/>
    <p:sldId id="1296" r:id="rId29"/>
    <p:sldId id="1298" r:id="rId30"/>
    <p:sldId id="1288" r:id="rId31"/>
    <p:sldId id="1292" r:id="rId32"/>
    <p:sldId id="1301" r:id="rId33"/>
    <p:sldId id="1302" r:id="rId34"/>
    <p:sldId id="1293" r:id="rId35"/>
    <p:sldId id="1289" r:id="rId36"/>
    <p:sldId id="1291" r:id="rId37"/>
    <p:sldId id="266" r:id="rId3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08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643FD0-6991-4F9B-AE6C-C9B4BE4E7490}" v="12" dt="2023-02-03T11:29:25.70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6" autoAdjust="0"/>
    <p:restoredTop sz="72232" autoAdjust="0"/>
  </p:normalViewPr>
  <p:slideViewPr>
    <p:cSldViewPr snapToGrid="0" showGuides="1">
      <p:cViewPr>
        <p:scale>
          <a:sx n="69" d="100"/>
          <a:sy n="69" d="100"/>
        </p:scale>
        <p:origin x="38" y="-48"/>
      </p:cViewPr>
      <p:guideLst>
        <p:guide orient="horz" pos="2160"/>
        <p:guide pos="3840"/>
      </p:guideLst>
    </p:cSldViewPr>
  </p:slideViewPr>
  <p:notesTextViewPr>
    <p:cViewPr>
      <p:scale>
        <a:sx n="1" d="1"/>
        <a:sy n="1" d="1"/>
      </p:scale>
      <p:origin x="0" y="0"/>
    </p:cViewPr>
  </p:notesTextViewPr>
  <p:notesViewPr>
    <p:cSldViewPr snapToGrid="0" showGuides="1">
      <p:cViewPr varScale="1">
        <p:scale>
          <a:sx n="60" d="100"/>
          <a:sy n="60" d="100"/>
        </p:scale>
        <p:origin x="126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ini Raeymaekers" userId="ae42c899-c4ae-4826-b44d-12c9dd993feb" providerId="ADAL" clId="{FD643FD0-6991-4F9B-AE6C-C9B4BE4E7490}"/>
    <pc:docChg chg="undo custSel addSld modSld">
      <pc:chgData name="Irini Raeymaekers" userId="ae42c899-c4ae-4826-b44d-12c9dd993feb" providerId="ADAL" clId="{FD643FD0-6991-4F9B-AE6C-C9B4BE4E7490}" dt="2023-02-03T11:30:09.229" v="231" actId="1076"/>
      <pc:docMkLst>
        <pc:docMk/>
      </pc:docMkLst>
      <pc:sldChg chg="addSp delSp modSp mod">
        <pc:chgData name="Irini Raeymaekers" userId="ae42c899-c4ae-4826-b44d-12c9dd993feb" providerId="ADAL" clId="{FD643FD0-6991-4F9B-AE6C-C9B4BE4E7490}" dt="2023-02-03T11:30:09.229" v="231" actId="1076"/>
        <pc:sldMkLst>
          <pc:docMk/>
          <pc:sldMk cId="2395789100" sldId="1292"/>
        </pc:sldMkLst>
        <pc:spChg chg="del">
          <ac:chgData name="Irini Raeymaekers" userId="ae42c899-c4ae-4826-b44d-12c9dd993feb" providerId="ADAL" clId="{FD643FD0-6991-4F9B-AE6C-C9B4BE4E7490}" dt="2023-02-03T11:29:57.579" v="229" actId="478"/>
          <ac:spMkLst>
            <pc:docMk/>
            <pc:sldMk cId="2395789100" sldId="1292"/>
            <ac:spMk id="3" creationId="{52DABDBD-7EA7-13F6-4056-D2C0E6DDE286}"/>
          </ac:spMkLst>
        </pc:spChg>
        <pc:spChg chg="del">
          <ac:chgData name="Irini Raeymaekers" userId="ae42c899-c4ae-4826-b44d-12c9dd993feb" providerId="ADAL" clId="{FD643FD0-6991-4F9B-AE6C-C9B4BE4E7490}" dt="2023-02-03T11:29:43.604" v="209" actId="478"/>
          <ac:spMkLst>
            <pc:docMk/>
            <pc:sldMk cId="2395789100" sldId="1292"/>
            <ac:spMk id="4" creationId="{CCD94545-2F47-6517-36D4-586D95D8F231}"/>
          </ac:spMkLst>
        </pc:spChg>
        <pc:spChg chg="add mod">
          <ac:chgData name="Irini Raeymaekers" userId="ae42c899-c4ae-4826-b44d-12c9dd993feb" providerId="ADAL" clId="{FD643FD0-6991-4F9B-AE6C-C9B4BE4E7490}" dt="2023-02-03T11:29:39.802" v="208" actId="1076"/>
          <ac:spMkLst>
            <pc:docMk/>
            <pc:sldMk cId="2395789100" sldId="1292"/>
            <ac:spMk id="5" creationId="{684950C0-3529-8C86-3990-DFD177F050F3}"/>
          </ac:spMkLst>
        </pc:spChg>
        <pc:spChg chg="add mod">
          <ac:chgData name="Irini Raeymaekers" userId="ae42c899-c4ae-4826-b44d-12c9dd993feb" providerId="ADAL" clId="{FD643FD0-6991-4F9B-AE6C-C9B4BE4E7490}" dt="2023-02-03T11:29:55.098" v="228" actId="20577"/>
          <ac:spMkLst>
            <pc:docMk/>
            <pc:sldMk cId="2395789100" sldId="1292"/>
            <ac:spMk id="6" creationId="{FD760E83-9B20-9ADA-81C3-72B15E7F7E61}"/>
          </ac:spMkLst>
        </pc:spChg>
        <pc:spChg chg="add del mod">
          <ac:chgData name="Irini Raeymaekers" userId="ae42c899-c4ae-4826-b44d-12c9dd993feb" providerId="ADAL" clId="{FD643FD0-6991-4F9B-AE6C-C9B4BE4E7490}" dt="2023-02-03T11:29:45.745" v="210" actId="478"/>
          <ac:spMkLst>
            <pc:docMk/>
            <pc:sldMk cId="2395789100" sldId="1292"/>
            <ac:spMk id="8" creationId="{339A5CAF-DFD6-B01C-B8BA-6C7335A1C9A7}"/>
          </ac:spMkLst>
        </pc:spChg>
        <pc:spChg chg="add del mod">
          <ac:chgData name="Irini Raeymaekers" userId="ae42c899-c4ae-4826-b44d-12c9dd993feb" providerId="ADAL" clId="{FD643FD0-6991-4F9B-AE6C-C9B4BE4E7490}" dt="2023-02-03T11:30:02.079" v="230" actId="478"/>
          <ac:spMkLst>
            <pc:docMk/>
            <pc:sldMk cId="2395789100" sldId="1292"/>
            <ac:spMk id="10" creationId="{7F022F1B-C4D1-3F17-EAC7-85AF41CEBDA5}"/>
          </ac:spMkLst>
        </pc:spChg>
        <pc:graphicFrameChg chg="mod">
          <ac:chgData name="Irini Raeymaekers" userId="ae42c899-c4ae-4826-b44d-12c9dd993feb" providerId="ADAL" clId="{FD643FD0-6991-4F9B-AE6C-C9B4BE4E7490}" dt="2023-02-03T11:30:09.229" v="231" actId="1076"/>
          <ac:graphicFrameMkLst>
            <pc:docMk/>
            <pc:sldMk cId="2395789100" sldId="1292"/>
            <ac:graphicFrameMk id="12" creationId="{9A510C8E-DF9B-0552-E675-EF2CDF7E5FA0}"/>
          </ac:graphicFrameMkLst>
        </pc:graphicFrameChg>
      </pc:sldChg>
      <pc:sldChg chg="addSp delSp modSp add mod">
        <pc:chgData name="Irini Raeymaekers" userId="ae42c899-c4ae-4826-b44d-12c9dd993feb" providerId="ADAL" clId="{FD643FD0-6991-4F9B-AE6C-C9B4BE4E7490}" dt="2023-02-03T09:28:37.104" v="190" actId="1076"/>
        <pc:sldMkLst>
          <pc:docMk/>
          <pc:sldMk cId="709047776" sldId="1301"/>
        </pc:sldMkLst>
        <pc:spChg chg="mod ord">
          <ac:chgData name="Irini Raeymaekers" userId="ae42c899-c4ae-4826-b44d-12c9dd993feb" providerId="ADAL" clId="{FD643FD0-6991-4F9B-AE6C-C9B4BE4E7490}" dt="2023-02-03T09:25:57.371" v="164" actId="1076"/>
          <ac:spMkLst>
            <pc:docMk/>
            <pc:sldMk cId="709047776" sldId="1301"/>
            <ac:spMk id="3" creationId="{52DABDBD-7EA7-13F6-4056-D2C0E6DDE286}"/>
          </ac:spMkLst>
        </pc:spChg>
        <pc:spChg chg="mod">
          <ac:chgData name="Irini Raeymaekers" userId="ae42c899-c4ae-4826-b44d-12c9dd993feb" providerId="ADAL" clId="{FD643FD0-6991-4F9B-AE6C-C9B4BE4E7490}" dt="2023-02-03T09:25:07.843" v="147" actId="1035"/>
          <ac:spMkLst>
            <pc:docMk/>
            <pc:sldMk cId="709047776" sldId="1301"/>
            <ac:spMk id="4" creationId="{CCD94545-2F47-6517-36D4-586D95D8F231}"/>
          </ac:spMkLst>
        </pc:spChg>
        <pc:graphicFrameChg chg="add del mod modGraphic">
          <ac:chgData name="Irini Raeymaekers" userId="ae42c899-c4ae-4826-b44d-12c9dd993feb" providerId="ADAL" clId="{FD643FD0-6991-4F9B-AE6C-C9B4BE4E7490}" dt="2023-02-03T09:28:37.104" v="190" actId="1076"/>
          <ac:graphicFrameMkLst>
            <pc:docMk/>
            <pc:sldMk cId="709047776" sldId="1301"/>
            <ac:graphicFrameMk id="5" creationId="{926F2024-7B14-DD9F-19F3-1795DCF1DAD1}"/>
          </ac:graphicFrameMkLst>
        </pc:graphicFrameChg>
        <pc:graphicFrameChg chg="del">
          <ac:chgData name="Irini Raeymaekers" userId="ae42c899-c4ae-4826-b44d-12c9dd993feb" providerId="ADAL" clId="{FD643FD0-6991-4F9B-AE6C-C9B4BE4E7490}" dt="2023-02-03T09:14:56.571" v="7" actId="478"/>
          <ac:graphicFrameMkLst>
            <pc:docMk/>
            <pc:sldMk cId="709047776" sldId="1301"/>
            <ac:graphicFrameMk id="12" creationId="{9A510C8E-DF9B-0552-E675-EF2CDF7E5FA0}"/>
          </ac:graphicFrameMkLst>
        </pc:graphicFrameChg>
      </pc:sldChg>
      <pc:sldChg chg="addSp delSp modSp new mod">
        <pc:chgData name="Irini Raeymaekers" userId="ae42c899-c4ae-4826-b44d-12c9dd993feb" providerId="ADAL" clId="{FD643FD0-6991-4F9B-AE6C-C9B4BE4E7490}" dt="2023-02-03T11:28:29.267" v="205"/>
        <pc:sldMkLst>
          <pc:docMk/>
          <pc:sldMk cId="2263326756" sldId="1302"/>
        </pc:sldMkLst>
        <pc:spChg chg="mod">
          <ac:chgData name="Irini Raeymaekers" userId="ae42c899-c4ae-4826-b44d-12c9dd993feb" providerId="ADAL" clId="{FD643FD0-6991-4F9B-AE6C-C9B4BE4E7490}" dt="2023-02-03T11:26:23.496" v="194" actId="1076"/>
          <ac:spMkLst>
            <pc:docMk/>
            <pc:sldMk cId="2263326756" sldId="1302"/>
            <ac:spMk id="3" creationId="{B6836CAC-5FC5-0CE6-657E-2EFF4A2BE386}"/>
          </ac:spMkLst>
        </pc:spChg>
        <pc:spChg chg="del">
          <ac:chgData name="Irini Raeymaekers" userId="ae42c899-c4ae-4826-b44d-12c9dd993feb" providerId="ADAL" clId="{FD643FD0-6991-4F9B-AE6C-C9B4BE4E7490}" dt="2023-02-03T11:28:06.454" v="201" actId="478"/>
          <ac:spMkLst>
            <pc:docMk/>
            <pc:sldMk cId="2263326756" sldId="1302"/>
            <ac:spMk id="4" creationId="{13B93BF5-ED67-6BC3-AFE1-AD128EE6B352}"/>
          </ac:spMkLst>
        </pc:spChg>
        <pc:spChg chg="add mod">
          <ac:chgData name="Irini Raeymaekers" userId="ae42c899-c4ae-4826-b44d-12c9dd993feb" providerId="ADAL" clId="{FD643FD0-6991-4F9B-AE6C-C9B4BE4E7490}" dt="2023-02-03T11:26:17.539" v="193" actId="1076"/>
          <ac:spMkLst>
            <pc:docMk/>
            <pc:sldMk cId="2263326756" sldId="1302"/>
            <ac:spMk id="6" creationId="{AD6CB56A-08F4-91DA-6290-F1E501851D7E}"/>
          </ac:spMkLst>
        </pc:spChg>
        <pc:spChg chg="add mod">
          <ac:chgData name="Irini Raeymaekers" userId="ae42c899-c4ae-4826-b44d-12c9dd993feb" providerId="ADAL" clId="{FD643FD0-6991-4F9B-AE6C-C9B4BE4E7490}" dt="2023-02-03T11:26:42.833" v="196"/>
          <ac:spMkLst>
            <pc:docMk/>
            <pc:sldMk cId="2263326756" sldId="1302"/>
            <ac:spMk id="7" creationId="{88A6AA91-4643-DDE9-9E9C-5F08BCBC5F21}"/>
          </ac:spMkLst>
        </pc:spChg>
        <pc:spChg chg="add del mod">
          <ac:chgData name="Irini Raeymaekers" userId="ae42c899-c4ae-4826-b44d-12c9dd993feb" providerId="ADAL" clId="{FD643FD0-6991-4F9B-AE6C-C9B4BE4E7490}" dt="2023-02-03T11:28:05.608" v="200" actId="478"/>
          <ac:spMkLst>
            <pc:docMk/>
            <pc:sldMk cId="2263326756" sldId="1302"/>
            <ac:spMk id="8" creationId="{CE14E7C0-72A1-5350-20F1-EAD9498C42F4}"/>
          </ac:spMkLst>
        </pc:spChg>
        <pc:spChg chg="add mod">
          <ac:chgData name="Irini Raeymaekers" userId="ae42c899-c4ae-4826-b44d-12c9dd993feb" providerId="ADAL" clId="{FD643FD0-6991-4F9B-AE6C-C9B4BE4E7490}" dt="2023-02-03T11:28:29.267" v="205"/>
          <ac:spMkLst>
            <pc:docMk/>
            <pc:sldMk cId="2263326756" sldId="1302"/>
            <ac:spMk id="9" creationId="{A6FA49D9-74E6-B376-AF7C-7FC382B1707B}"/>
          </ac:spMkLst>
        </pc:spChg>
        <pc:graphicFrameChg chg="add mod modGraphic">
          <ac:chgData name="Irini Raeymaekers" userId="ae42c899-c4ae-4826-b44d-12c9dd993feb" providerId="ADAL" clId="{FD643FD0-6991-4F9B-AE6C-C9B4BE4E7490}" dt="2023-02-03T11:28:21.196" v="204" actId="207"/>
          <ac:graphicFrameMkLst>
            <pc:docMk/>
            <pc:sldMk cId="2263326756" sldId="1302"/>
            <ac:graphicFrameMk id="5" creationId="{232F4833-4FC5-9186-8D4A-66A6E8D10FE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7811AF7-4BA6-4670-A3BA-A19EF7C9A1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16E06A3B-86B5-4962-A979-9D1557CC01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DB3BF0-96E1-46EC-9E63-EFB441377324}" type="datetimeFigureOut">
              <a:rPr lang="nl-BE" smtClean="0"/>
              <a:t>3/02/2023</a:t>
            </a:fld>
            <a:endParaRPr lang="nl-BE"/>
          </a:p>
        </p:txBody>
      </p:sp>
      <p:sp>
        <p:nvSpPr>
          <p:cNvPr id="4" name="Tijdelijke aanduiding voor voettekst 3">
            <a:extLst>
              <a:ext uri="{FF2B5EF4-FFF2-40B4-BE49-F238E27FC236}">
                <a16:creationId xmlns:a16="http://schemas.microsoft.com/office/drawing/2014/main" id="{0F6E3DF8-BB85-48DD-B59F-35DFAFE009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EB2BCA75-F41E-48BA-B05B-05190BE840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C8769F-CB45-4AAC-9326-4035B8E00C3C}" type="slidenum">
              <a:rPr lang="nl-BE" smtClean="0"/>
              <a:t>‹nr.›</a:t>
            </a:fld>
            <a:endParaRPr lang="nl-BE"/>
          </a:p>
        </p:txBody>
      </p:sp>
    </p:spTree>
    <p:extLst>
      <p:ext uri="{BB962C8B-B14F-4D97-AF65-F5344CB8AC3E}">
        <p14:creationId xmlns:p14="http://schemas.microsoft.com/office/powerpoint/2010/main" val="47356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B68AF-BE88-4069-851D-03EF7580727A}" type="datetimeFigureOut">
              <a:rPr lang="nl-BE" smtClean="0"/>
              <a:t>3/02/2023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EA68D-182D-4107-842B-3F3DA6588927}" type="slidenum">
              <a:rPr lang="nl-BE" smtClean="0"/>
              <a:t>‹nr.›</a:t>
            </a:fld>
            <a:endParaRPr lang="nl-BE"/>
          </a:p>
        </p:txBody>
      </p:sp>
    </p:spTree>
    <p:extLst>
      <p:ext uri="{BB962C8B-B14F-4D97-AF65-F5344CB8AC3E}">
        <p14:creationId xmlns:p14="http://schemas.microsoft.com/office/powerpoint/2010/main" val="413536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gaan we nu het sluipverkeer terugdringen? Via camera’s. ANPR staat voor automatische nummerplaatherkenning. </a:t>
            </a:r>
          </a:p>
          <a:p>
            <a:endParaRPr lang="nl-NL" dirty="0"/>
          </a:p>
          <a:p>
            <a:r>
              <a:rPr lang="nl-BE" dirty="0"/>
              <a:t>Vanaf februari 2022 zal doorgaand verkeer in de Berchemstraat en Thaborstraat en De Bergen tijdens piekuren én enkel op werkdagen niet meer mogelijk zijn. </a:t>
            </a:r>
          </a:p>
          <a:p>
            <a:endParaRPr lang="nl-BE" dirty="0"/>
          </a:p>
          <a:p>
            <a:r>
              <a:rPr lang="nl-BE" dirty="0"/>
              <a:t>Tijdens de spits, mb tussen 6u30 en 9u30 en ‘s avonds tussen 15u30 en 19u, zal er een verbod van doorgang gelden en zal iedereen die doorrijdt en geen vergunning heeft of geen recht op doorgang heeft geregistreerd worden en een boete krijgen. </a:t>
            </a:r>
            <a:br>
              <a:rPr lang="nl-BE" dirty="0"/>
            </a:br>
            <a:br>
              <a:rPr lang="nl-BE" dirty="0"/>
            </a:br>
            <a:r>
              <a:rPr lang="nl-BE" dirty="0"/>
              <a:t>Eerste maand werden waarschuwingsbrieven verstuurd:</a:t>
            </a:r>
            <a:br>
              <a:rPr lang="nl-BE" dirty="0"/>
            </a:br>
            <a:r>
              <a:rPr lang="nl-BE" dirty="0"/>
              <a:t>Vanaf eind maart is er beboet.</a:t>
            </a:r>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4</a:t>
            </a:fld>
            <a:endParaRPr lang="nl-BE"/>
          </a:p>
        </p:txBody>
      </p:sp>
    </p:spTree>
    <p:extLst>
      <p:ext uri="{BB962C8B-B14F-4D97-AF65-F5344CB8AC3E}">
        <p14:creationId xmlns:p14="http://schemas.microsoft.com/office/powerpoint/2010/main" val="2252994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De </a:t>
            </a:r>
            <a:r>
              <a:rPr lang="nl-BE" b="1" i="0" dirty="0"/>
              <a:t>Maalbeekstraat</a:t>
            </a:r>
            <a:r>
              <a:rPr lang="nl-BE" i="0" dirty="0"/>
              <a:t> _ ‘s morgens en ‘s avonds is er wel een stijging, procentueel is dit een sterke stijging, maar in absolute aantallen is dit aanvaardbaar.</a:t>
            </a:r>
            <a:br>
              <a:rPr lang="nl-BE" i="0" dirty="0"/>
            </a:br>
            <a:endParaRPr lang="nl-BE" i="0" dirty="0"/>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20</a:t>
            </a:fld>
            <a:endParaRPr lang="nl-BE"/>
          </a:p>
        </p:txBody>
      </p:sp>
    </p:spTree>
    <p:extLst>
      <p:ext uri="{BB962C8B-B14F-4D97-AF65-F5344CB8AC3E}">
        <p14:creationId xmlns:p14="http://schemas.microsoft.com/office/powerpoint/2010/main" val="109937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Dat de beperking van doorgang niet geldt op zaterdag en vanaf 19h wordt opgeheven is zeer duidelijk te zien.</a:t>
            </a:r>
            <a:br>
              <a:rPr lang="nl-BE" dirty="0"/>
            </a:br>
            <a:r>
              <a:rPr lang="nl-BE" dirty="0"/>
              <a:t>Vanaf 19h is er enorme stijging.</a:t>
            </a:r>
            <a:br>
              <a:rPr lang="nl-BE" dirty="0"/>
            </a:br>
            <a:br>
              <a:rPr lang="nl-BE" dirty="0"/>
            </a:br>
            <a:r>
              <a:rPr lang="nl-BE" dirty="0"/>
              <a:t>Op deze grafiek van september is duidelijk het weekendverkeer af te lezen. </a:t>
            </a:r>
            <a:r>
              <a:rPr lang="nl-BE" dirty="0">
                <a:sym typeface="Wingdings" panose="05000000000000000000" pitchFamily="2" charset="2"/>
              </a:rPr>
              <a:t> De pieken geven de zaterdagen weer.</a:t>
            </a:r>
            <a:endParaRPr lang="nl-BE" dirty="0"/>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6</a:t>
            </a:fld>
            <a:endParaRPr lang="nl-BE"/>
          </a:p>
        </p:txBody>
      </p:sp>
    </p:spTree>
    <p:extLst>
      <p:ext uri="{BB962C8B-B14F-4D97-AF65-F5344CB8AC3E}">
        <p14:creationId xmlns:p14="http://schemas.microsoft.com/office/powerpoint/2010/main" val="412820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 de </a:t>
            </a:r>
            <a:r>
              <a:rPr lang="nl-BE" b="1" dirty="0"/>
              <a:t>Berchemstraat</a:t>
            </a:r>
            <a:r>
              <a:rPr lang="nl-BE" dirty="0"/>
              <a:t> wordt er een daling van meer dan 50% waargenomen tijdens de spituren.</a:t>
            </a:r>
            <a:br>
              <a:rPr lang="nl-BE" dirty="0"/>
            </a:br>
            <a:r>
              <a:rPr lang="nl-BE" dirty="0"/>
              <a:t>Richting  S A B spreken we ‘s morgens over een daling van 200 naar 60 voertuigen gemiddeld. ‘</a:t>
            </a:r>
            <a:br>
              <a:rPr lang="nl-BE" dirty="0"/>
            </a:br>
            <a:r>
              <a:rPr lang="nl-BE" dirty="0"/>
              <a:t>Vanuit S A B richting Dilbeek daalt van 80 naar 40 voertuigen ‘s morgens,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 de </a:t>
            </a:r>
            <a:r>
              <a:rPr lang="nl-BE" b="1" dirty="0"/>
              <a:t>Berchemstraat</a:t>
            </a:r>
            <a:r>
              <a:rPr lang="nl-BE" dirty="0"/>
              <a:t> wordt er een daling van meer dan 50% waargenomen tijdens de spituren.</a:t>
            </a:r>
            <a:br>
              <a:rPr lang="nl-BE" dirty="0"/>
            </a:br>
            <a:r>
              <a:rPr lang="nl-BE" dirty="0"/>
              <a:t>Richting  S A B spreken we ‘s avonds vanuit S A B naar Dilbeek over een daling van gemiddeld 180 naar 35 voertuigen per uur.</a:t>
            </a:r>
            <a:br>
              <a:rPr lang="nl-BE" dirty="0"/>
            </a:br>
            <a:br>
              <a:rPr lang="nl-BE" dirty="0"/>
            </a:br>
            <a:r>
              <a:rPr lang="nl-BE" dirty="0"/>
              <a:t>Vanuit S A B richting Dilbeek ‘s avonds passeren er gemiddeld 40 </a:t>
            </a:r>
            <a:r>
              <a:rPr lang="nl-BE" dirty="0" err="1"/>
              <a:t>ipv</a:t>
            </a:r>
            <a:r>
              <a:rPr lang="nl-BE" dirty="0"/>
              <a:t> 100 voertuigen richting S A B per uur.</a:t>
            </a:r>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13</a:t>
            </a:fld>
            <a:endParaRPr lang="nl-BE"/>
          </a:p>
        </p:txBody>
      </p:sp>
    </p:spTree>
    <p:extLst>
      <p:ext uri="{BB962C8B-B14F-4D97-AF65-F5344CB8AC3E}">
        <p14:creationId xmlns:p14="http://schemas.microsoft.com/office/powerpoint/2010/main" val="2828150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op de </a:t>
            </a:r>
            <a:r>
              <a:rPr lang="nl-BE" b="1" dirty="0"/>
              <a:t>Bergen Thaborstraat </a:t>
            </a:r>
            <a:r>
              <a:rPr lang="nl-BE" dirty="0"/>
              <a:t>is er een zeer significante daling, tot wel 70%. In richting van de Afrittencomplex 12, naar beneden, daalt ‘</a:t>
            </a:r>
            <a:r>
              <a:rPr lang="nl-BE" dirty="0" err="1"/>
              <a:t>smorgens</a:t>
            </a:r>
            <a:r>
              <a:rPr lang="nl-BE" dirty="0"/>
              <a:t> het verkeer van 100 voertuigen gemiddeld naar 40</a:t>
            </a:r>
          </a:p>
          <a:p>
            <a:r>
              <a:rPr lang="nl-BE" dirty="0"/>
              <a:t>Richting </a:t>
            </a:r>
            <a:r>
              <a:rPr lang="nl-BE" dirty="0" err="1"/>
              <a:t>Kasterlindenstraat</a:t>
            </a:r>
            <a:r>
              <a:rPr lang="nl-BE" dirty="0"/>
              <a:t>, naar boven daalt het verkeer ‘s morgens beduidend, gemiddeld 200 naar 50 voertuigen per uur. ‘</a:t>
            </a:r>
          </a:p>
          <a:p>
            <a:endParaRPr lang="nl-BE" dirty="0"/>
          </a:p>
          <a:p>
            <a:endParaRPr lang="nl-BE" dirty="0"/>
          </a:p>
          <a:p>
            <a:r>
              <a:rPr lang="nl-BE" dirty="0"/>
              <a:t>Ook op de </a:t>
            </a:r>
            <a:r>
              <a:rPr lang="nl-BE" b="1" dirty="0"/>
              <a:t>Bergen Thaborstraat </a:t>
            </a:r>
            <a:r>
              <a:rPr lang="nl-BE" dirty="0"/>
              <a:t>is er een zeer significante daling, tot wel 70%. In richting van de Afrittencomplex 12, naar beneden, daalt ‘s avonds dit van 200 voertuigen naar 40 voertuigen gemiddeld. </a:t>
            </a:r>
            <a:br>
              <a:rPr lang="nl-BE" dirty="0"/>
            </a:br>
            <a:r>
              <a:rPr lang="nl-BE" dirty="0"/>
              <a:t>Richting </a:t>
            </a:r>
            <a:r>
              <a:rPr lang="nl-BE" dirty="0" err="1"/>
              <a:t>Kasterlindenstraat</a:t>
            </a:r>
            <a:r>
              <a:rPr lang="nl-BE" dirty="0"/>
              <a:t>, naar boven daalt het verkeer ‘s Avonds dalen de passages van gemiddeld 250 voertuigen tot 70 voertuigen die de Bergen naar boven rijden.</a:t>
            </a:r>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14</a:t>
            </a:fld>
            <a:endParaRPr lang="nl-BE"/>
          </a:p>
        </p:txBody>
      </p:sp>
    </p:spTree>
    <p:extLst>
      <p:ext uri="{BB962C8B-B14F-4D97-AF65-F5344CB8AC3E}">
        <p14:creationId xmlns:p14="http://schemas.microsoft.com/office/powerpoint/2010/main" val="383463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Kijken we naar </a:t>
            </a:r>
            <a:r>
              <a:rPr lang="nl-BE" b="1" dirty="0"/>
              <a:t>de </a:t>
            </a:r>
            <a:r>
              <a:rPr lang="nl-BE" b="1" dirty="0" err="1"/>
              <a:t>Kasterlindenstraat</a:t>
            </a:r>
            <a:r>
              <a:rPr lang="nl-BE" b="1" dirty="0"/>
              <a:t> </a:t>
            </a:r>
            <a:r>
              <a:rPr lang="nl-BE" dirty="0"/>
              <a:t>zelf, dan is er ook een daling te zien, in absolute aantal, rijdt hier gemiddeld nog veel verkeer. </a:t>
            </a:r>
            <a:br>
              <a:rPr lang="nl-BE" dirty="0"/>
            </a:br>
            <a:r>
              <a:rPr lang="nl-BE" dirty="0"/>
              <a:t>(Mogelijke conclusie? </a:t>
            </a:r>
            <a:r>
              <a:rPr lang="nl-BE" i="1" dirty="0"/>
              <a:t>Het verkeer van de </a:t>
            </a:r>
            <a:r>
              <a:rPr lang="nl-BE" i="1" dirty="0" err="1"/>
              <a:t>Palokestraat</a:t>
            </a:r>
            <a:r>
              <a:rPr lang="nl-BE" i="1" dirty="0"/>
              <a:t> en de vergunninghouders maken veel gebruik van </a:t>
            </a:r>
            <a:r>
              <a:rPr lang="nl-BE" i="1" dirty="0" err="1"/>
              <a:t>Kasterlinden</a:t>
            </a:r>
            <a:r>
              <a:rPr lang="nl-BE" i="1" dirty="0"/>
              <a:t> richting BXL)</a:t>
            </a:r>
          </a:p>
          <a:p>
            <a:r>
              <a:rPr lang="nl-BE" i="0" dirty="0"/>
              <a:t>Richting S A B rijden er ‘s morgens 220 </a:t>
            </a:r>
            <a:r>
              <a:rPr lang="nl-BE" i="0" dirty="0" err="1"/>
              <a:t>ipv</a:t>
            </a:r>
            <a:r>
              <a:rPr lang="nl-BE" i="0" dirty="0"/>
              <a:t> 420 voertuigen gemiddeld. Richting Dilbeek rijden er ‘s morgens 100 </a:t>
            </a:r>
            <a:r>
              <a:rPr lang="nl-BE" i="0" dirty="0" err="1"/>
              <a:t>ipv</a:t>
            </a:r>
            <a:r>
              <a:rPr lang="nl-BE" i="0" dirty="0"/>
              <a:t> 180 voertuigen gemiddeld.</a:t>
            </a:r>
          </a:p>
          <a:p>
            <a:endParaRPr lang="nl-BE" i="0" dirty="0"/>
          </a:p>
          <a:p>
            <a:r>
              <a:rPr lang="nl-BE" i="0" dirty="0"/>
              <a:t>! In beide richtingen gaat dit ‘s morgens over 390 voertuigen per uur </a:t>
            </a:r>
            <a:r>
              <a:rPr lang="nl-BE" i="0" dirty="0">
                <a:sym typeface="Wingdings" panose="05000000000000000000" pitchFamily="2" charset="2"/>
              </a:rPr>
              <a:t> Woonstraat? Fietsstraat? Nog teveel verkeer?</a:t>
            </a:r>
          </a:p>
          <a:p>
            <a:endParaRPr lang="nl-BE" dirty="0"/>
          </a:p>
          <a:p>
            <a:r>
              <a:rPr lang="nl-BE" dirty="0"/>
              <a:t>Kijken we naar </a:t>
            </a:r>
            <a:r>
              <a:rPr lang="nl-BE" b="1" dirty="0"/>
              <a:t>de </a:t>
            </a:r>
            <a:r>
              <a:rPr lang="nl-BE" b="1" dirty="0" err="1"/>
              <a:t>Kasterlindenstraat</a:t>
            </a:r>
            <a:r>
              <a:rPr lang="nl-BE" b="1" dirty="0"/>
              <a:t> </a:t>
            </a:r>
            <a:r>
              <a:rPr lang="nl-BE" dirty="0"/>
              <a:t>zelf, dan is er ook een daling te zien, in absolute aantal, rijdt hier gemiddeld nog veel verkeer. </a:t>
            </a:r>
            <a:br>
              <a:rPr lang="nl-BE" dirty="0"/>
            </a:br>
            <a:r>
              <a:rPr lang="nl-BE" dirty="0"/>
              <a:t>(Mogelijke conclusie? </a:t>
            </a:r>
            <a:r>
              <a:rPr lang="nl-BE" i="1" dirty="0"/>
              <a:t>Het verkeer van de </a:t>
            </a:r>
            <a:r>
              <a:rPr lang="nl-BE" i="1" dirty="0" err="1"/>
              <a:t>Palokestraat</a:t>
            </a:r>
            <a:r>
              <a:rPr lang="nl-BE" i="1" dirty="0"/>
              <a:t> en de vergunninghouders maken veel gebruik van </a:t>
            </a:r>
            <a:r>
              <a:rPr lang="nl-BE" i="1" dirty="0" err="1"/>
              <a:t>Kasterlinden</a:t>
            </a:r>
            <a:r>
              <a:rPr lang="nl-BE" i="1" dirty="0"/>
              <a:t> richting BXL)</a:t>
            </a:r>
          </a:p>
          <a:p>
            <a:r>
              <a:rPr lang="nl-BE" i="0" dirty="0"/>
              <a:t>Richting S A B rijden er ‘s avonds 170 </a:t>
            </a:r>
            <a:r>
              <a:rPr lang="nl-BE" i="0" dirty="0" err="1"/>
              <a:t>ipv</a:t>
            </a:r>
            <a:r>
              <a:rPr lang="nl-BE" i="0" dirty="0"/>
              <a:t> 300 per uur</a:t>
            </a:r>
            <a:br>
              <a:rPr lang="nl-BE" i="0" dirty="0"/>
            </a:br>
            <a:r>
              <a:rPr lang="nl-BE" i="0" dirty="0"/>
              <a:t>Richting Dilbeek rijden er ‘s avonds 120 </a:t>
            </a:r>
            <a:r>
              <a:rPr lang="nl-BE" i="0" dirty="0" err="1"/>
              <a:t>ipv</a:t>
            </a:r>
            <a:r>
              <a:rPr lang="nl-BE" i="0" dirty="0"/>
              <a:t> 300 per uur</a:t>
            </a:r>
          </a:p>
          <a:p>
            <a:endParaRPr lang="nl-BE" i="0" dirty="0"/>
          </a:p>
          <a:p>
            <a:r>
              <a:rPr lang="nl-BE" i="0" dirty="0"/>
              <a:t>! In beide richtingen gaat dit ‘s avonds over 220 voertuigen per uur !   </a:t>
            </a:r>
            <a:r>
              <a:rPr lang="nl-BE" i="0" dirty="0">
                <a:sym typeface="Wingdings" panose="05000000000000000000" pitchFamily="2" charset="2"/>
              </a:rPr>
              <a:t> Woonstraat? Fietsstraat? Nog teveel verkeer?</a:t>
            </a:r>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15</a:t>
            </a:fld>
            <a:endParaRPr lang="nl-BE"/>
          </a:p>
        </p:txBody>
      </p:sp>
    </p:spTree>
    <p:extLst>
      <p:ext uri="{BB962C8B-B14F-4D97-AF65-F5344CB8AC3E}">
        <p14:creationId xmlns:p14="http://schemas.microsoft.com/office/powerpoint/2010/main" val="115026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i="0" dirty="0">
                <a:sym typeface="Wingdings" panose="05000000000000000000" pitchFamily="2" charset="2"/>
              </a:rPr>
              <a:t>In de </a:t>
            </a:r>
            <a:r>
              <a:rPr lang="nl-BE" i="0" dirty="0" err="1">
                <a:sym typeface="Wingdings" panose="05000000000000000000" pitchFamily="2" charset="2"/>
              </a:rPr>
              <a:t>Paloke’wijk</a:t>
            </a:r>
            <a:r>
              <a:rPr lang="nl-BE" i="0" dirty="0">
                <a:sym typeface="Wingdings" panose="05000000000000000000" pitchFamily="2" charset="2"/>
              </a:rPr>
              <a:t>’ blijft het verkeer status quo, van een </a:t>
            </a:r>
            <a:r>
              <a:rPr lang="nl-BE" i="0" dirty="0" err="1">
                <a:sym typeface="Wingdings" panose="05000000000000000000" pitchFamily="2" charset="2"/>
              </a:rPr>
              <a:t>omrijbeweging</a:t>
            </a:r>
            <a:r>
              <a:rPr lang="nl-BE" i="0" dirty="0">
                <a:sym typeface="Wingdings" panose="05000000000000000000" pitchFamily="2" charset="2"/>
              </a:rPr>
              <a:t> doorheen de wijk is geen sprake. </a:t>
            </a:r>
            <a:br>
              <a:rPr lang="nl-BE" i="0" dirty="0">
                <a:sym typeface="Wingdings" panose="05000000000000000000" pitchFamily="2" charset="2"/>
              </a:rPr>
            </a:br>
            <a:r>
              <a:rPr lang="nl-BE" i="0" dirty="0">
                <a:sym typeface="Wingdings" panose="05000000000000000000" pitchFamily="2" charset="2"/>
              </a:rPr>
              <a:t>In de </a:t>
            </a:r>
            <a:r>
              <a:rPr lang="nl-BE" b="1" i="0" dirty="0" err="1">
                <a:sym typeface="Wingdings" panose="05000000000000000000" pitchFamily="2" charset="2"/>
              </a:rPr>
              <a:t>Moortebeekstraat</a:t>
            </a:r>
            <a:r>
              <a:rPr lang="nl-BE" b="1" i="0" dirty="0">
                <a:sym typeface="Wingdings" panose="05000000000000000000" pitchFamily="2" charset="2"/>
              </a:rPr>
              <a:t> </a:t>
            </a:r>
            <a:r>
              <a:rPr lang="nl-BE" i="0" dirty="0">
                <a:sym typeface="Wingdings" panose="05000000000000000000" pitchFamily="2" charset="2"/>
              </a:rPr>
              <a:t>is er geen significante wijziging en blijven de gemiddelde aantallen per uur in de ochtendspits en avondspits dezelfde.</a:t>
            </a:r>
          </a:p>
          <a:p>
            <a:endParaRPr lang="nl-BE" dirty="0"/>
          </a:p>
          <a:p>
            <a:endParaRPr lang="nl-BE" i="0" dirty="0">
              <a:sym typeface="Wingdings" panose="05000000000000000000" pitchFamily="2" charset="2"/>
            </a:endParaRPr>
          </a:p>
          <a:p>
            <a:r>
              <a:rPr lang="nl-BE" i="0" dirty="0">
                <a:sym typeface="Wingdings" panose="05000000000000000000" pitchFamily="2" charset="2"/>
              </a:rPr>
              <a:t>In de </a:t>
            </a:r>
            <a:r>
              <a:rPr lang="nl-BE" i="0" dirty="0" err="1">
                <a:sym typeface="Wingdings" panose="05000000000000000000" pitchFamily="2" charset="2"/>
              </a:rPr>
              <a:t>Paloke’wijk</a:t>
            </a:r>
            <a:r>
              <a:rPr lang="nl-BE" i="0" dirty="0">
                <a:sym typeface="Wingdings" panose="05000000000000000000" pitchFamily="2" charset="2"/>
              </a:rPr>
              <a:t>’ blijft het verkeer status quo, van een </a:t>
            </a:r>
            <a:r>
              <a:rPr lang="nl-BE" i="0" dirty="0" err="1">
                <a:sym typeface="Wingdings" panose="05000000000000000000" pitchFamily="2" charset="2"/>
              </a:rPr>
              <a:t>omrijbeweging</a:t>
            </a:r>
            <a:r>
              <a:rPr lang="nl-BE" i="0" dirty="0">
                <a:sym typeface="Wingdings" panose="05000000000000000000" pitchFamily="2" charset="2"/>
              </a:rPr>
              <a:t> doorheen de wijk is geen sprake. </a:t>
            </a:r>
            <a:br>
              <a:rPr lang="nl-BE" i="0" dirty="0">
                <a:sym typeface="Wingdings" panose="05000000000000000000" pitchFamily="2" charset="2"/>
              </a:rPr>
            </a:br>
            <a:r>
              <a:rPr lang="nl-BE" i="0" dirty="0">
                <a:sym typeface="Wingdings" panose="05000000000000000000" pitchFamily="2" charset="2"/>
              </a:rPr>
              <a:t>In de </a:t>
            </a:r>
            <a:r>
              <a:rPr lang="nl-BE" b="1" i="0" dirty="0" err="1">
                <a:sym typeface="Wingdings" panose="05000000000000000000" pitchFamily="2" charset="2"/>
              </a:rPr>
              <a:t>Moortebeekstraat</a:t>
            </a:r>
            <a:r>
              <a:rPr lang="nl-BE" b="1" i="0" dirty="0">
                <a:sym typeface="Wingdings" panose="05000000000000000000" pitchFamily="2" charset="2"/>
              </a:rPr>
              <a:t> </a:t>
            </a:r>
            <a:r>
              <a:rPr lang="nl-BE" i="0" dirty="0">
                <a:sym typeface="Wingdings" panose="05000000000000000000" pitchFamily="2" charset="2"/>
              </a:rPr>
              <a:t>is er geen significante wijziging en blijven de gemiddelde aantallen per uur in de ochtendspits en avondspits dezelfde.</a:t>
            </a:r>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16</a:t>
            </a:fld>
            <a:endParaRPr lang="nl-BE"/>
          </a:p>
        </p:txBody>
      </p:sp>
    </p:spTree>
    <p:extLst>
      <p:ext uri="{BB962C8B-B14F-4D97-AF65-F5344CB8AC3E}">
        <p14:creationId xmlns:p14="http://schemas.microsoft.com/office/powerpoint/2010/main" val="312913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sym typeface="Wingdings" panose="05000000000000000000" pitchFamily="2" charset="2"/>
              </a:rPr>
              <a:t>Echter in </a:t>
            </a:r>
            <a:r>
              <a:rPr lang="nl-BE" b="1" i="0" dirty="0">
                <a:sym typeface="Wingdings" panose="05000000000000000000" pitchFamily="2" charset="2"/>
              </a:rPr>
              <a:t>de </a:t>
            </a:r>
            <a:r>
              <a:rPr lang="nl-BE" b="1" i="0" dirty="0" err="1">
                <a:sym typeface="Wingdings" panose="05000000000000000000" pitchFamily="2" charset="2"/>
              </a:rPr>
              <a:t>Palokestraat</a:t>
            </a:r>
            <a:r>
              <a:rPr lang="nl-BE" b="1" i="0" dirty="0">
                <a:sym typeface="Wingdings" panose="05000000000000000000" pitchFamily="2" charset="2"/>
              </a:rPr>
              <a:t> </a:t>
            </a:r>
            <a:r>
              <a:rPr lang="nl-BE" i="0" dirty="0">
                <a:sym typeface="Wingdings" panose="05000000000000000000" pitchFamily="2" charset="2"/>
              </a:rPr>
              <a:t>is er een lichting stijging van verkeer in de ochtendspits richting </a:t>
            </a:r>
            <a:r>
              <a:rPr lang="nl-BE" i="0" dirty="0" err="1">
                <a:sym typeface="Wingdings" panose="05000000000000000000" pitchFamily="2" charset="2"/>
              </a:rPr>
              <a:t>Kasterlinden</a:t>
            </a:r>
            <a:r>
              <a:rPr lang="nl-BE" i="0" dirty="0">
                <a:sym typeface="Wingdings" panose="05000000000000000000" pitchFamily="2" charset="2"/>
              </a:rPr>
              <a:t> (96 v/u   116v/u)</a:t>
            </a:r>
          </a:p>
          <a:p>
            <a:endParaRPr lang="nl-BE" dirty="0"/>
          </a:p>
          <a:p>
            <a:br>
              <a:rPr lang="nl-BE" dirty="0"/>
            </a:br>
            <a:endParaRPr lang="nl-BE" dirty="0"/>
          </a:p>
          <a:p>
            <a:r>
              <a:rPr lang="nl-BE" i="0" dirty="0">
                <a:sym typeface="Wingdings" panose="05000000000000000000" pitchFamily="2" charset="2"/>
              </a:rPr>
              <a:t>Echter in </a:t>
            </a:r>
            <a:r>
              <a:rPr lang="nl-BE" b="1" i="0" dirty="0">
                <a:sym typeface="Wingdings" panose="05000000000000000000" pitchFamily="2" charset="2"/>
              </a:rPr>
              <a:t>de </a:t>
            </a:r>
            <a:r>
              <a:rPr lang="nl-BE" b="1" i="0" dirty="0" err="1">
                <a:sym typeface="Wingdings" panose="05000000000000000000" pitchFamily="2" charset="2"/>
              </a:rPr>
              <a:t>Palokestraat</a:t>
            </a:r>
            <a:r>
              <a:rPr lang="nl-BE" b="1" i="0" dirty="0">
                <a:sym typeface="Wingdings" panose="05000000000000000000" pitchFamily="2" charset="2"/>
              </a:rPr>
              <a:t> </a:t>
            </a:r>
            <a:r>
              <a:rPr lang="nl-BE" i="0" dirty="0">
                <a:sym typeface="Wingdings" panose="05000000000000000000" pitchFamily="2" charset="2"/>
              </a:rPr>
              <a:t>is  vooral ‘s avonds het verkeer sterk gestegen richting </a:t>
            </a:r>
            <a:r>
              <a:rPr lang="nl-BE" i="0" dirty="0" err="1">
                <a:sym typeface="Wingdings" panose="05000000000000000000" pitchFamily="2" charset="2"/>
              </a:rPr>
              <a:t>Kasterlinden</a:t>
            </a:r>
            <a:r>
              <a:rPr lang="nl-BE" i="0" dirty="0">
                <a:sym typeface="Wingdings" panose="05000000000000000000" pitchFamily="2" charset="2"/>
              </a:rPr>
              <a:t>.(59 v/u  91v/u)  </a:t>
            </a:r>
            <a:r>
              <a:rPr lang="nl-BE" i="1" dirty="0">
                <a:sym typeface="Wingdings" panose="05000000000000000000" pitchFamily="2" charset="2"/>
              </a:rPr>
              <a:t>(Mogelijk?  </a:t>
            </a:r>
            <a:r>
              <a:rPr lang="nl-BE" i="1" dirty="0" err="1">
                <a:sym typeface="Wingdings" panose="05000000000000000000" pitchFamily="2" charset="2"/>
              </a:rPr>
              <a:t>Berchemnaren</a:t>
            </a:r>
            <a:r>
              <a:rPr lang="nl-BE" i="1" dirty="0">
                <a:sym typeface="Wingdings" panose="05000000000000000000" pitchFamily="2" charset="2"/>
              </a:rPr>
              <a:t> die via deze weg naar huis rijden?)</a:t>
            </a:r>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17</a:t>
            </a:fld>
            <a:endParaRPr lang="nl-BE"/>
          </a:p>
        </p:txBody>
      </p:sp>
    </p:spTree>
    <p:extLst>
      <p:ext uri="{BB962C8B-B14F-4D97-AF65-F5344CB8AC3E}">
        <p14:creationId xmlns:p14="http://schemas.microsoft.com/office/powerpoint/2010/main" val="2146472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De </a:t>
            </a:r>
            <a:r>
              <a:rPr lang="nl-BE" b="1" i="0" dirty="0"/>
              <a:t>Kerselaarstraat</a:t>
            </a:r>
            <a:r>
              <a:rPr lang="nl-BE" i="0" dirty="0"/>
              <a:t> haalt voordeel uit de </a:t>
            </a:r>
            <a:r>
              <a:rPr lang="nl-BE" i="0" dirty="0" err="1"/>
              <a:t>eenrichtingDilbeekstraat</a:t>
            </a:r>
            <a:r>
              <a:rPr lang="nl-BE" i="0" dirty="0"/>
              <a:t>, ‘s morgens verandert er niets aan het aantal passages. </a:t>
            </a:r>
          </a:p>
          <a:p>
            <a:endParaRPr lang="nl-BE" i="0" dirty="0"/>
          </a:p>
          <a:p>
            <a:endParaRPr lang="nl-BE" i="0" dirty="0">
              <a:sym typeface="Wingdings" panose="05000000000000000000" pitchFamily="2" charset="2"/>
            </a:endParaRPr>
          </a:p>
          <a:p>
            <a:r>
              <a:rPr lang="nl-BE" i="0" dirty="0"/>
              <a:t>De </a:t>
            </a:r>
            <a:r>
              <a:rPr lang="nl-BE" b="1" i="0" dirty="0"/>
              <a:t>Kerselaarstraat</a:t>
            </a:r>
            <a:r>
              <a:rPr lang="nl-BE" i="0" dirty="0"/>
              <a:t> _ ‘s avonds is er wel een stijging, procentueel is dit een sterke stijging, maar in absolute aantal is dit aanvaardbaar.</a:t>
            </a:r>
            <a:br>
              <a:rPr lang="nl-BE" i="0" dirty="0"/>
            </a:br>
            <a:r>
              <a:rPr lang="nl-BE" i="0" dirty="0"/>
              <a:t>Van gemiddeld 30 voertuigen /uur naar 55 voertuigen / uur.</a:t>
            </a:r>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18</a:t>
            </a:fld>
            <a:endParaRPr lang="nl-BE"/>
          </a:p>
        </p:txBody>
      </p:sp>
    </p:spTree>
    <p:extLst>
      <p:ext uri="{BB962C8B-B14F-4D97-AF65-F5344CB8AC3E}">
        <p14:creationId xmlns:p14="http://schemas.microsoft.com/office/powerpoint/2010/main" val="43873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i="0" dirty="0">
                <a:sym typeface="Wingdings" panose="05000000000000000000" pitchFamily="2" charset="2"/>
              </a:rPr>
              <a:t>Kijken we naar de </a:t>
            </a:r>
            <a:r>
              <a:rPr lang="nl-BE" b="1" i="0" dirty="0" err="1">
                <a:sym typeface="Wingdings" panose="05000000000000000000" pitchFamily="2" charset="2"/>
              </a:rPr>
              <a:t>Kattebroekstraat</a:t>
            </a:r>
            <a:r>
              <a:rPr lang="nl-BE" b="1" i="0" dirty="0">
                <a:sym typeface="Wingdings" panose="05000000000000000000" pitchFamily="2" charset="2"/>
              </a:rPr>
              <a:t>, </a:t>
            </a:r>
            <a:r>
              <a:rPr lang="nl-BE" i="0" dirty="0">
                <a:sym typeface="Wingdings" panose="05000000000000000000" pitchFamily="2" charset="2"/>
              </a:rPr>
              <a:t>dan zien we duidelijk een verschil</a:t>
            </a:r>
            <a:br>
              <a:rPr lang="nl-BE" i="0" dirty="0">
                <a:sym typeface="Wingdings" panose="05000000000000000000" pitchFamily="2" charset="2"/>
              </a:rPr>
            </a:br>
            <a:r>
              <a:rPr lang="nl-BE" i="0" dirty="0">
                <a:sym typeface="Wingdings" panose="05000000000000000000" pitchFamily="2" charset="2"/>
              </a:rPr>
              <a:t> ‘s morgens wordt van deze route richting Dilbeek/ R0 via </a:t>
            </a:r>
            <a:r>
              <a:rPr lang="nl-BE" i="0" dirty="0" err="1">
                <a:sym typeface="Wingdings" panose="05000000000000000000" pitchFamily="2" charset="2"/>
              </a:rPr>
              <a:t>Kattebroekstraat</a:t>
            </a:r>
            <a:r>
              <a:rPr lang="nl-BE" i="0" dirty="0">
                <a:sym typeface="Wingdings" panose="05000000000000000000" pitchFamily="2" charset="2"/>
              </a:rPr>
              <a:t> veel meer gebruik gemaakt. Hier stijgt het aantal passages van 280 voertuigen tot 320 gemiddeld per uur.</a:t>
            </a:r>
            <a:br>
              <a:rPr lang="nl-BE" i="0" dirty="0">
                <a:sym typeface="Wingdings" panose="05000000000000000000" pitchFamily="2" charset="2"/>
              </a:rPr>
            </a:br>
            <a:r>
              <a:rPr lang="nl-BE" i="0" dirty="0">
                <a:sym typeface="Wingdings" panose="05000000000000000000" pitchFamily="2" charset="2"/>
              </a:rPr>
              <a:t>Ondanks de eenrichtings- Dilbeekstraat, stijgt het verkeer op de </a:t>
            </a:r>
            <a:r>
              <a:rPr lang="nl-BE" i="0" dirty="0" err="1">
                <a:sym typeface="Wingdings" panose="05000000000000000000" pitchFamily="2" charset="2"/>
              </a:rPr>
              <a:t>Kattebroekstraat</a:t>
            </a:r>
            <a:r>
              <a:rPr lang="nl-BE" i="0" dirty="0">
                <a:sym typeface="Wingdings" panose="05000000000000000000" pitchFamily="2" charset="2"/>
              </a:rPr>
              <a:t> richting Brussel toch? </a:t>
            </a:r>
            <a:r>
              <a:rPr lang="nl-BE" i="1" dirty="0">
                <a:sym typeface="Wingdings" panose="05000000000000000000" pitchFamily="2" charset="2"/>
              </a:rPr>
              <a:t>De vraag is hier waar de passages naartoe gaan? Dilbeekstraat gaat niet/ De thermen? Of afslaan via de maalbeekstraat?  Nog een meting doen, en vergelijken met de meting die werd gehouden in 2021?</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i="0" dirty="0">
                <a:sym typeface="Wingdings" panose="05000000000000000000" pitchFamily="2" charset="2"/>
              </a:rPr>
              <a:t>Kijken we naar de </a:t>
            </a:r>
            <a:r>
              <a:rPr lang="nl-BE" b="1" i="0" dirty="0" err="1">
                <a:sym typeface="Wingdings" panose="05000000000000000000" pitchFamily="2" charset="2"/>
              </a:rPr>
              <a:t>Kattebroekstraat</a:t>
            </a:r>
            <a:r>
              <a:rPr lang="nl-BE" b="1" i="0" dirty="0">
                <a:sym typeface="Wingdings" panose="05000000000000000000" pitchFamily="2" charset="2"/>
              </a:rPr>
              <a:t>, </a:t>
            </a:r>
            <a:r>
              <a:rPr lang="nl-BE" i="0" dirty="0">
                <a:sym typeface="Wingdings" panose="05000000000000000000" pitchFamily="2" charset="2"/>
              </a:rPr>
              <a:t>dan zien we duidelijk een verschil avondspits.</a:t>
            </a:r>
            <a:br>
              <a:rPr lang="nl-BE" i="0" dirty="0">
                <a:sym typeface="Wingdings" panose="05000000000000000000" pitchFamily="2" charset="2"/>
              </a:rPr>
            </a:br>
            <a:r>
              <a:rPr lang="nl-BE" i="0" dirty="0">
                <a:sym typeface="Wingdings" panose="05000000000000000000" pitchFamily="2" charset="2"/>
              </a:rPr>
              <a:t>‘s avonds was er voor ANPR reeds sprake van gemiddeld 300 voertuigen richting Dilbeek/afrittencomplex per uur. Na de invoering van ANPR steeg dit nog tot gemiddeld 400 voertuigen per uur.</a:t>
            </a:r>
            <a:br>
              <a:rPr lang="nl-BE" i="0" dirty="0">
                <a:sym typeface="Wingdings" panose="05000000000000000000" pitchFamily="2" charset="2"/>
              </a:rPr>
            </a:br>
            <a:r>
              <a:rPr lang="nl-BE" i="0" dirty="0">
                <a:sym typeface="Wingdings" panose="05000000000000000000" pitchFamily="2" charset="2"/>
              </a:rPr>
              <a:t>Ondanks de eenrichtings- Dilbeekstraat, stijgt het verkeer op de </a:t>
            </a:r>
            <a:r>
              <a:rPr lang="nl-BE" i="0" dirty="0" err="1">
                <a:sym typeface="Wingdings" panose="05000000000000000000" pitchFamily="2" charset="2"/>
              </a:rPr>
              <a:t>Kattebroekstraat</a:t>
            </a:r>
            <a:r>
              <a:rPr lang="nl-BE" i="0" dirty="0">
                <a:sym typeface="Wingdings" panose="05000000000000000000" pitchFamily="2" charset="2"/>
              </a:rPr>
              <a:t> richting Brussel toch? </a:t>
            </a:r>
            <a:r>
              <a:rPr lang="nl-BE" i="1" dirty="0">
                <a:sym typeface="Wingdings" panose="05000000000000000000" pitchFamily="2" charset="2"/>
              </a:rPr>
              <a:t>De vraag is hier waar de passages naartoe gaan? Dilbeekstraat gaat niet/ De thermen? Of afslaan via de maalbeekstraat?  Nog een meting doen, en vergelijken met de meting die werd gehouden in 2021?</a:t>
            </a:r>
          </a:p>
          <a:p>
            <a:endParaRPr lang="nl-BE" dirty="0"/>
          </a:p>
        </p:txBody>
      </p:sp>
      <p:sp>
        <p:nvSpPr>
          <p:cNvPr id="4" name="Tijdelijke aanduiding voor dianummer 3"/>
          <p:cNvSpPr>
            <a:spLocks noGrp="1"/>
          </p:cNvSpPr>
          <p:nvPr>
            <p:ph type="sldNum" sz="quarter" idx="5"/>
          </p:nvPr>
        </p:nvSpPr>
        <p:spPr/>
        <p:txBody>
          <a:bodyPr/>
          <a:lstStyle/>
          <a:p>
            <a:fld id="{179EA68D-182D-4107-842B-3F3DA6588927}" type="slidenum">
              <a:rPr lang="nl-BE" smtClean="0"/>
              <a:t>19</a:t>
            </a:fld>
            <a:endParaRPr lang="nl-BE"/>
          </a:p>
        </p:txBody>
      </p:sp>
    </p:spTree>
    <p:extLst>
      <p:ext uri="{BB962C8B-B14F-4D97-AF65-F5344CB8AC3E}">
        <p14:creationId xmlns:p14="http://schemas.microsoft.com/office/powerpoint/2010/main" val="736787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6" name="Vrije vorm 14">
            <a:extLst>
              <a:ext uri="{FF2B5EF4-FFF2-40B4-BE49-F238E27FC236}">
                <a16:creationId xmlns:a16="http://schemas.microsoft.com/office/drawing/2014/main" id="{725A1C3A-F9CD-417C-9156-F43253402DD6}"/>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D5ECB885-5627-452E-A878-9FC30477F720}"/>
              </a:ext>
            </a:extLst>
          </p:cNvPr>
          <p:cNvSpPr>
            <a:spLocks noGrp="1"/>
          </p:cNvSpPr>
          <p:nvPr>
            <p:ph type="ctrTitle" hasCustomPrompt="1"/>
          </p:nvPr>
        </p:nvSpPr>
        <p:spPr>
          <a:xfrm>
            <a:off x="1099457" y="3080658"/>
            <a:ext cx="9409454" cy="2122713"/>
          </a:xfrm>
        </p:spPr>
        <p:txBody>
          <a:bodyPr lIns="0" tIns="0" rIns="0" bIns="0" anchor="t" anchorCtr="0"/>
          <a:lstStyle>
            <a:lvl1pPr algn="l">
              <a:defRPr sz="5000" b="1">
                <a:solidFill>
                  <a:schemeClr val="accent2"/>
                </a:solidFill>
              </a:defRPr>
            </a:lvl1pPr>
          </a:lstStyle>
          <a:p>
            <a:r>
              <a:rPr lang="nl-NL" dirty="0"/>
              <a:t>HOOFDTITEL</a:t>
            </a:r>
            <a:endParaRPr lang="nl-BE" dirty="0"/>
          </a:p>
        </p:txBody>
      </p:sp>
      <p:pic>
        <p:nvPicPr>
          <p:cNvPr id="13" name="Graphic 12">
            <a:extLst>
              <a:ext uri="{FF2B5EF4-FFF2-40B4-BE49-F238E27FC236}">
                <a16:creationId xmlns:a16="http://schemas.microsoft.com/office/drawing/2014/main" id="{2596F766-AD83-48E1-BFE2-A629A34924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8911" y="6345466"/>
            <a:ext cx="1417635" cy="284537"/>
          </a:xfrm>
          <a:prstGeom prst="rect">
            <a:avLst/>
          </a:prstGeom>
        </p:spPr>
      </p:pic>
      <p:sp>
        <p:nvSpPr>
          <p:cNvPr id="14" name="Tijdelijke aanduiding voor dianummer 5">
            <a:extLst>
              <a:ext uri="{FF2B5EF4-FFF2-40B4-BE49-F238E27FC236}">
                <a16:creationId xmlns:a16="http://schemas.microsoft.com/office/drawing/2014/main" id="{FEDC569F-B830-4C83-A37D-52C81C6E667A}"/>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spTree>
    <p:extLst>
      <p:ext uri="{BB962C8B-B14F-4D97-AF65-F5344CB8AC3E}">
        <p14:creationId xmlns:p14="http://schemas.microsoft.com/office/powerpoint/2010/main" val="2855863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met statement en beeld">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4746171" y="1948544"/>
            <a:ext cx="5762740" cy="4109354"/>
          </a:xfrm>
        </p:spPr>
        <p:txBody>
          <a:bodyPr/>
          <a:lstStyle>
            <a:lvl1pPr>
              <a:defRPr b="1" i="0">
                <a:solidFill>
                  <a:schemeClr val="accent3"/>
                </a:solidFill>
              </a:defRPr>
            </a:lvl1pPr>
            <a:lvl2pPr>
              <a:defRPr/>
            </a:lvl2pPr>
            <a:lvl3pPr>
              <a:defRPr>
                <a:solidFill>
                  <a:schemeClr val="accent4"/>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4746171" y="800102"/>
            <a:ext cx="5762740" cy="868838"/>
          </a:xfrm>
        </p:spPr>
        <p:txBody>
          <a:bodyPr lIns="0" tIns="0" rIns="0" bIns="0" anchor="t" anchorCtr="0"/>
          <a:lstStyle>
            <a:lvl1pPr algn="l">
              <a:defRPr sz="3500" b="1">
                <a:solidFill>
                  <a:schemeClr val="accent6"/>
                </a:solidFill>
              </a:defRPr>
            </a:lvl1pPr>
          </a:lstStyle>
          <a:p>
            <a:r>
              <a:rPr lang="nl-NL" dirty="0"/>
              <a:t>Titel</a:t>
            </a:r>
            <a:endParaRPr lang="nl-BE" dirty="0"/>
          </a:p>
        </p:txBody>
      </p:sp>
      <p:sp>
        <p:nvSpPr>
          <p:cNvPr id="12" name="Vrije vorm: vorm 11">
            <a:extLst>
              <a:ext uri="{FF2B5EF4-FFF2-40B4-BE49-F238E27FC236}">
                <a16:creationId xmlns:a16="http://schemas.microsoft.com/office/drawing/2014/main" id="{23C9F4CE-EB6A-4758-B7BD-7F3648976923}"/>
              </a:ext>
            </a:extLst>
          </p:cNvPr>
          <p:cNvSpPr/>
          <p:nvPr userDrawn="1"/>
        </p:nvSpPr>
        <p:spPr>
          <a:xfrm>
            <a:off x="272142" y="265347"/>
            <a:ext cx="3820888" cy="5841766"/>
          </a:xfrm>
          <a:custGeom>
            <a:avLst/>
            <a:gdLst>
              <a:gd name="connsiteX0" fmla="*/ 0 w 3820888"/>
              <a:gd name="connsiteY0" fmla="*/ 0 h 5841766"/>
              <a:gd name="connsiteX1" fmla="*/ 636827 w 3820888"/>
              <a:gd name="connsiteY1" fmla="*/ 0 h 5841766"/>
              <a:gd name="connsiteX2" fmla="*/ 2134612 w 3820888"/>
              <a:gd name="connsiteY2" fmla="*/ 0 h 5841766"/>
              <a:gd name="connsiteX3" fmla="*/ 3184061 w 3820888"/>
              <a:gd name="connsiteY3" fmla="*/ 0 h 5841766"/>
              <a:gd name="connsiteX4" fmla="*/ 3820888 w 3820888"/>
              <a:gd name="connsiteY4" fmla="*/ 636827 h 5841766"/>
              <a:gd name="connsiteX5" fmla="*/ 3820888 w 3820888"/>
              <a:gd name="connsiteY5" fmla="*/ 5204939 h 5841766"/>
              <a:gd name="connsiteX6" fmla="*/ 3184061 w 3820888"/>
              <a:gd name="connsiteY6" fmla="*/ 5841766 h 5841766"/>
              <a:gd name="connsiteX7" fmla="*/ 2134612 w 3820888"/>
              <a:gd name="connsiteY7" fmla="*/ 5841766 h 5841766"/>
              <a:gd name="connsiteX8" fmla="*/ 636827 w 3820888"/>
              <a:gd name="connsiteY8" fmla="*/ 5841766 h 5841766"/>
              <a:gd name="connsiteX9" fmla="*/ 0 w 3820888"/>
              <a:gd name="connsiteY9" fmla="*/ 5841766 h 5841766"/>
              <a:gd name="connsiteX10" fmla="*/ 0 w 3820888"/>
              <a:gd name="connsiteY10" fmla="*/ 5204939 h 5841766"/>
              <a:gd name="connsiteX11" fmla="*/ 0 w 3820888"/>
              <a:gd name="connsiteY11" fmla="*/ 636827 h 58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0888" h="5841766">
                <a:moveTo>
                  <a:pt x="0" y="0"/>
                </a:moveTo>
                <a:lnTo>
                  <a:pt x="636827" y="0"/>
                </a:lnTo>
                <a:lnTo>
                  <a:pt x="2134612" y="0"/>
                </a:lnTo>
                <a:lnTo>
                  <a:pt x="3184061" y="0"/>
                </a:lnTo>
                <a:cubicBezTo>
                  <a:pt x="3535771" y="0"/>
                  <a:pt x="3820888" y="285117"/>
                  <a:pt x="3820888" y="636827"/>
                </a:cubicBezTo>
                <a:lnTo>
                  <a:pt x="3820888" y="5204939"/>
                </a:lnTo>
                <a:cubicBezTo>
                  <a:pt x="3820888" y="5556649"/>
                  <a:pt x="3535771" y="5841766"/>
                  <a:pt x="3184061" y="5841766"/>
                </a:cubicBezTo>
                <a:lnTo>
                  <a:pt x="2134612" y="5841766"/>
                </a:lnTo>
                <a:lnTo>
                  <a:pt x="636827" y="5841766"/>
                </a:lnTo>
                <a:lnTo>
                  <a:pt x="0" y="5841766"/>
                </a:lnTo>
                <a:lnTo>
                  <a:pt x="0" y="5204939"/>
                </a:lnTo>
                <a:lnTo>
                  <a:pt x="0" y="63682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8" name="Tijdelijke aanduiding voor afbeelding 9">
            <a:extLst>
              <a:ext uri="{FF2B5EF4-FFF2-40B4-BE49-F238E27FC236}">
                <a16:creationId xmlns:a16="http://schemas.microsoft.com/office/drawing/2014/main" id="{6ACC7E5F-FCE4-4230-9D3C-AAF7BD6BA78B}"/>
              </a:ext>
            </a:extLst>
          </p:cNvPr>
          <p:cNvSpPr>
            <a:spLocks noGrp="1"/>
          </p:cNvSpPr>
          <p:nvPr>
            <p:ph type="pic" sz="quarter" idx="11"/>
          </p:nvPr>
        </p:nvSpPr>
        <p:spPr>
          <a:xfrm>
            <a:off x="272141" y="3133724"/>
            <a:ext cx="3820888" cy="297208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 name="connsiteX0" fmla="*/ 779463 w 4677302"/>
              <a:gd name="connsiteY0" fmla="*/ 0 h 4910083"/>
              <a:gd name="connsiteX1" fmla="*/ 4676776 w 4677302"/>
              <a:gd name="connsiteY1" fmla="*/ 779463 h 4910083"/>
              <a:gd name="connsiteX2" fmla="*/ 4676775 w 4677302"/>
              <a:gd name="connsiteY2" fmla="*/ 4128803 h 4910083"/>
              <a:gd name="connsiteX3" fmla="*/ 3897312 w 4677302"/>
              <a:gd name="connsiteY3" fmla="*/ 4908266 h 4910083"/>
              <a:gd name="connsiteX4" fmla="*/ 779463 w 4677302"/>
              <a:gd name="connsiteY4" fmla="*/ 4908265 h 4910083"/>
              <a:gd name="connsiteX5" fmla="*/ 765106 w 4677302"/>
              <a:gd name="connsiteY5" fmla="*/ 4907540 h 4910083"/>
              <a:gd name="connsiteX6" fmla="*/ 0 w 4677302"/>
              <a:gd name="connsiteY6" fmla="*/ 4907540 h 4910083"/>
              <a:gd name="connsiteX7" fmla="*/ 0 w 4677302"/>
              <a:gd name="connsiteY7" fmla="*/ 4128802 h 4910083"/>
              <a:gd name="connsiteX8" fmla="*/ 0 w 4677302"/>
              <a:gd name="connsiteY8" fmla="*/ 779463 h 4910083"/>
              <a:gd name="connsiteX9" fmla="*/ 0 w 4677302"/>
              <a:gd name="connsiteY9" fmla="*/ 577 h 4910083"/>
              <a:gd name="connsiteX10" fmla="*/ 768037 w 4677302"/>
              <a:gd name="connsiteY10" fmla="*/ 577 h 4910083"/>
              <a:gd name="connsiteX11" fmla="*/ 779463 w 4677302"/>
              <a:gd name="connsiteY11" fmla="*/ 0 h 4910083"/>
              <a:gd name="connsiteX0" fmla="*/ 768037 w 4677302"/>
              <a:gd name="connsiteY0" fmla="*/ 0 h 4909506"/>
              <a:gd name="connsiteX1" fmla="*/ 4676776 w 4677302"/>
              <a:gd name="connsiteY1" fmla="*/ 778886 h 4909506"/>
              <a:gd name="connsiteX2" fmla="*/ 4676775 w 4677302"/>
              <a:gd name="connsiteY2" fmla="*/ 4128226 h 4909506"/>
              <a:gd name="connsiteX3" fmla="*/ 3897312 w 4677302"/>
              <a:gd name="connsiteY3" fmla="*/ 4907689 h 4909506"/>
              <a:gd name="connsiteX4" fmla="*/ 779463 w 4677302"/>
              <a:gd name="connsiteY4" fmla="*/ 4907688 h 4909506"/>
              <a:gd name="connsiteX5" fmla="*/ 765106 w 4677302"/>
              <a:gd name="connsiteY5" fmla="*/ 4906963 h 4909506"/>
              <a:gd name="connsiteX6" fmla="*/ 0 w 4677302"/>
              <a:gd name="connsiteY6" fmla="*/ 4906963 h 4909506"/>
              <a:gd name="connsiteX7" fmla="*/ 0 w 4677302"/>
              <a:gd name="connsiteY7" fmla="*/ 4128225 h 4909506"/>
              <a:gd name="connsiteX8" fmla="*/ 0 w 4677302"/>
              <a:gd name="connsiteY8" fmla="*/ 778886 h 4909506"/>
              <a:gd name="connsiteX9" fmla="*/ 0 w 4677302"/>
              <a:gd name="connsiteY9" fmla="*/ 0 h 4909506"/>
              <a:gd name="connsiteX10" fmla="*/ 768037 w 4677302"/>
              <a:gd name="connsiteY10" fmla="*/ 0 h 4909506"/>
              <a:gd name="connsiteX0" fmla="*/ 0 w 4677302"/>
              <a:gd name="connsiteY0" fmla="*/ 0 h 4909506"/>
              <a:gd name="connsiteX1" fmla="*/ 4676776 w 4677302"/>
              <a:gd name="connsiteY1" fmla="*/ 778886 h 4909506"/>
              <a:gd name="connsiteX2" fmla="*/ 4676775 w 4677302"/>
              <a:gd name="connsiteY2" fmla="*/ 4128226 h 4909506"/>
              <a:gd name="connsiteX3" fmla="*/ 3897312 w 4677302"/>
              <a:gd name="connsiteY3" fmla="*/ 4907689 h 4909506"/>
              <a:gd name="connsiteX4" fmla="*/ 779463 w 4677302"/>
              <a:gd name="connsiteY4" fmla="*/ 4907688 h 4909506"/>
              <a:gd name="connsiteX5" fmla="*/ 765106 w 4677302"/>
              <a:gd name="connsiteY5" fmla="*/ 4906963 h 4909506"/>
              <a:gd name="connsiteX6" fmla="*/ 0 w 4677302"/>
              <a:gd name="connsiteY6" fmla="*/ 4906963 h 4909506"/>
              <a:gd name="connsiteX7" fmla="*/ 0 w 4677302"/>
              <a:gd name="connsiteY7" fmla="*/ 4128225 h 4909506"/>
              <a:gd name="connsiteX8" fmla="*/ 0 w 4677302"/>
              <a:gd name="connsiteY8" fmla="*/ 778886 h 4909506"/>
              <a:gd name="connsiteX9" fmla="*/ 0 w 4677302"/>
              <a:gd name="connsiteY9" fmla="*/ 0 h 4909506"/>
              <a:gd name="connsiteX0" fmla="*/ 0 w 4677302"/>
              <a:gd name="connsiteY0" fmla="*/ 0 h 4130620"/>
              <a:gd name="connsiteX1" fmla="*/ 4676776 w 4677302"/>
              <a:gd name="connsiteY1" fmla="*/ 0 h 4130620"/>
              <a:gd name="connsiteX2" fmla="*/ 4676775 w 4677302"/>
              <a:gd name="connsiteY2" fmla="*/ 3349340 h 4130620"/>
              <a:gd name="connsiteX3" fmla="*/ 3897312 w 4677302"/>
              <a:gd name="connsiteY3" fmla="*/ 4128803 h 4130620"/>
              <a:gd name="connsiteX4" fmla="*/ 779463 w 4677302"/>
              <a:gd name="connsiteY4" fmla="*/ 4128802 h 4130620"/>
              <a:gd name="connsiteX5" fmla="*/ 765106 w 4677302"/>
              <a:gd name="connsiteY5" fmla="*/ 4128077 h 4130620"/>
              <a:gd name="connsiteX6" fmla="*/ 0 w 4677302"/>
              <a:gd name="connsiteY6" fmla="*/ 4128077 h 4130620"/>
              <a:gd name="connsiteX7" fmla="*/ 0 w 4677302"/>
              <a:gd name="connsiteY7" fmla="*/ 3349339 h 4130620"/>
              <a:gd name="connsiteX8" fmla="*/ 0 w 4677302"/>
              <a:gd name="connsiteY8" fmla="*/ 0 h 4130620"/>
              <a:gd name="connsiteX0" fmla="*/ 0 w 4677046"/>
              <a:gd name="connsiteY0" fmla="*/ 0 h 4128829"/>
              <a:gd name="connsiteX1" fmla="*/ 4676776 w 4677046"/>
              <a:gd name="connsiteY1" fmla="*/ 0 h 4128829"/>
              <a:gd name="connsiteX2" fmla="*/ 4676775 w 4677046"/>
              <a:gd name="connsiteY2" fmla="*/ 3349340 h 4128829"/>
              <a:gd name="connsiteX3" fmla="*/ 3897312 w 4677046"/>
              <a:gd name="connsiteY3" fmla="*/ 4128803 h 4128829"/>
              <a:gd name="connsiteX4" fmla="*/ 779463 w 4677046"/>
              <a:gd name="connsiteY4" fmla="*/ 4128802 h 4128829"/>
              <a:gd name="connsiteX5" fmla="*/ 765106 w 4677046"/>
              <a:gd name="connsiteY5" fmla="*/ 4128077 h 4128829"/>
              <a:gd name="connsiteX6" fmla="*/ 0 w 4677046"/>
              <a:gd name="connsiteY6" fmla="*/ 4128077 h 4128829"/>
              <a:gd name="connsiteX7" fmla="*/ 0 w 4677046"/>
              <a:gd name="connsiteY7" fmla="*/ 3349339 h 4128829"/>
              <a:gd name="connsiteX8" fmla="*/ 0 w 4677046"/>
              <a:gd name="connsiteY8" fmla="*/ 0 h 4128829"/>
              <a:gd name="connsiteX0" fmla="*/ 0 w 4676775"/>
              <a:gd name="connsiteY0" fmla="*/ 0 h 4128837"/>
              <a:gd name="connsiteX1" fmla="*/ 4676776 w 4676775"/>
              <a:gd name="connsiteY1" fmla="*/ 0 h 4128837"/>
              <a:gd name="connsiteX2" fmla="*/ 4676775 w 4676775"/>
              <a:gd name="connsiteY2" fmla="*/ 3349340 h 4128837"/>
              <a:gd name="connsiteX3" fmla="*/ 3897312 w 4676775"/>
              <a:gd name="connsiteY3" fmla="*/ 4128803 h 4128837"/>
              <a:gd name="connsiteX4" fmla="*/ 779463 w 4676775"/>
              <a:gd name="connsiteY4" fmla="*/ 4128802 h 4128837"/>
              <a:gd name="connsiteX5" fmla="*/ 765106 w 4676775"/>
              <a:gd name="connsiteY5" fmla="*/ 4128077 h 4128837"/>
              <a:gd name="connsiteX6" fmla="*/ 0 w 4676775"/>
              <a:gd name="connsiteY6" fmla="*/ 4128077 h 4128837"/>
              <a:gd name="connsiteX7" fmla="*/ 0 w 4676775"/>
              <a:gd name="connsiteY7" fmla="*/ 3349339 h 4128837"/>
              <a:gd name="connsiteX8" fmla="*/ 0 w 4676775"/>
              <a:gd name="connsiteY8" fmla="*/ 0 h 4128837"/>
              <a:gd name="connsiteX0" fmla="*/ 0 w 4676776"/>
              <a:gd name="connsiteY0" fmla="*/ 0 h 4128854"/>
              <a:gd name="connsiteX1" fmla="*/ 4676776 w 4676776"/>
              <a:gd name="connsiteY1" fmla="*/ 0 h 4128854"/>
              <a:gd name="connsiteX2" fmla="*/ 4676775 w 4676776"/>
              <a:gd name="connsiteY2" fmla="*/ 3349340 h 4128854"/>
              <a:gd name="connsiteX3" fmla="*/ 3897312 w 4676776"/>
              <a:gd name="connsiteY3" fmla="*/ 4128803 h 4128854"/>
              <a:gd name="connsiteX4" fmla="*/ 779463 w 4676776"/>
              <a:gd name="connsiteY4" fmla="*/ 4128802 h 4128854"/>
              <a:gd name="connsiteX5" fmla="*/ 765106 w 4676776"/>
              <a:gd name="connsiteY5" fmla="*/ 4128077 h 4128854"/>
              <a:gd name="connsiteX6" fmla="*/ 0 w 4676776"/>
              <a:gd name="connsiteY6" fmla="*/ 4128077 h 4128854"/>
              <a:gd name="connsiteX7" fmla="*/ 0 w 4676776"/>
              <a:gd name="connsiteY7" fmla="*/ 3349339 h 4128854"/>
              <a:gd name="connsiteX8" fmla="*/ 0 w 4676776"/>
              <a:gd name="connsiteY8" fmla="*/ 0 h 4128854"/>
              <a:gd name="connsiteX0" fmla="*/ 0 w 4676776"/>
              <a:gd name="connsiteY0" fmla="*/ 0 h 4128803"/>
              <a:gd name="connsiteX1" fmla="*/ 4676776 w 4676776"/>
              <a:gd name="connsiteY1" fmla="*/ 0 h 4128803"/>
              <a:gd name="connsiteX2" fmla="*/ 4676775 w 4676776"/>
              <a:gd name="connsiteY2" fmla="*/ 3349340 h 4128803"/>
              <a:gd name="connsiteX3" fmla="*/ 3897312 w 4676776"/>
              <a:gd name="connsiteY3" fmla="*/ 4128803 h 4128803"/>
              <a:gd name="connsiteX4" fmla="*/ 779463 w 4676776"/>
              <a:gd name="connsiteY4" fmla="*/ 4128802 h 4128803"/>
              <a:gd name="connsiteX5" fmla="*/ 765106 w 4676776"/>
              <a:gd name="connsiteY5" fmla="*/ 4128077 h 4128803"/>
              <a:gd name="connsiteX6" fmla="*/ 0 w 4676776"/>
              <a:gd name="connsiteY6" fmla="*/ 4128077 h 4128803"/>
              <a:gd name="connsiteX7" fmla="*/ 0 w 4676776"/>
              <a:gd name="connsiteY7" fmla="*/ 3349339 h 4128803"/>
              <a:gd name="connsiteX8" fmla="*/ 0 w 4676776"/>
              <a:gd name="connsiteY8" fmla="*/ 0 h 4128803"/>
              <a:gd name="connsiteX0" fmla="*/ 0 w 4676776"/>
              <a:gd name="connsiteY0" fmla="*/ 0 h 4128803"/>
              <a:gd name="connsiteX1" fmla="*/ 4676776 w 4676776"/>
              <a:gd name="connsiteY1" fmla="*/ 0 h 4128803"/>
              <a:gd name="connsiteX2" fmla="*/ 4676775 w 4676776"/>
              <a:gd name="connsiteY2" fmla="*/ 3349340 h 4128803"/>
              <a:gd name="connsiteX3" fmla="*/ 3897312 w 4676776"/>
              <a:gd name="connsiteY3" fmla="*/ 4128803 h 4128803"/>
              <a:gd name="connsiteX4" fmla="*/ 779463 w 4676776"/>
              <a:gd name="connsiteY4" fmla="*/ 4128802 h 4128803"/>
              <a:gd name="connsiteX5" fmla="*/ 765106 w 4676776"/>
              <a:gd name="connsiteY5" fmla="*/ 4128077 h 4128803"/>
              <a:gd name="connsiteX6" fmla="*/ 0 w 4676776"/>
              <a:gd name="connsiteY6" fmla="*/ 4128077 h 4128803"/>
              <a:gd name="connsiteX7" fmla="*/ 0 w 4676776"/>
              <a:gd name="connsiteY7" fmla="*/ 3349339 h 4128803"/>
              <a:gd name="connsiteX8" fmla="*/ 0 w 4676776"/>
              <a:gd name="connsiteY8" fmla="*/ 0 h 41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6776" h="4128803">
                <a:moveTo>
                  <a:pt x="0" y="0"/>
                </a:moveTo>
                <a:lnTo>
                  <a:pt x="4676776" y="0"/>
                </a:lnTo>
                <a:cubicBezTo>
                  <a:pt x="4676776" y="1116447"/>
                  <a:pt x="4676775" y="2232893"/>
                  <a:pt x="4676775" y="3349340"/>
                </a:cubicBezTo>
                <a:cubicBezTo>
                  <a:pt x="4566283" y="3972621"/>
                  <a:pt x="4151708" y="4116241"/>
                  <a:pt x="3897312" y="4128803"/>
                </a:cubicBezTo>
                <a:lnTo>
                  <a:pt x="779463" y="4128802"/>
                </a:lnTo>
                <a:lnTo>
                  <a:pt x="765106" y="4128077"/>
                </a:lnTo>
                <a:lnTo>
                  <a:pt x="0" y="4128077"/>
                </a:lnTo>
                <a:lnTo>
                  <a:pt x="0" y="3349339"/>
                </a:lnTo>
                <a:lnTo>
                  <a:pt x="0" y="0"/>
                </a:lnTo>
                <a:close/>
              </a:path>
            </a:pathLst>
          </a:custGeom>
          <a:ln>
            <a:noFill/>
          </a:ln>
        </p:spPr>
        <p:txBody>
          <a:bodyPr wrap="square">
            <a:noAutofit/>
          </a:bodyPr>
          <a:lstStyle/>
          <a:p>
            <a:r>
              <a:rPr lang="nl-NL"/>
              <a:t>Klik op het pictogram als u een afbeelding wilt toevoegen</a:t>
            </a:r>
            <a:endParaRPr lang="nl-BE" dirty="0"/>
          </a:p>
        </p:txBody>
      </p:sp>
      <p:sp>
        <p:nvSpPr>
          <p:cNvPr id="3" name="Tijdelijke aanduiding voor tekst 2">
            <a:extLst>
              <a:ext uri="{FF2B5EF4-FFF2-40B4-BE49-F238E27FC236}">
                <a16:creationId xmlns:a16="http://schemas.microsoft.com/office/drawing/2014/main" id="{704E1082-D5D1-4810-97D7-0D5AEA932DE0}"/>
              </a:ext>
            </a:extLst>
          </p:cNvPr>
          <p:cNvSpPr>
            <a:spLocks noGrp="1"/>
          </p:cNvSpPr>
          <p:nvPr>
            <p:ph type="body" sz="quarter" idx="12" hasCustomPrompt="1"/>
          </p:nvPr>
        </p:nvSpPr>
        <p:spPr>
          <a:xfrm>
            <a:off x="582613" y="600075"/>
            <a:ext cx="3186112" cy="2235200"/>
          </a:xfrm>
        </p:spPr>
        <p:txBody>
          <a:bodyPr anchor="ctr" anchorCtr="0"/>
          <a:lstStyle>
            <a:lvl1pPr algn="ctr">
              <a:defRPr sz="2000">
                <a:solidFill>
                  <a:schemeClr val="tx1"/>
                </a:solidFill>
              </a:defRPr>
            </a:lvl1pPr>
          </a:lstStyle>
          <a:p>
            <a:pPr lvl="0"/>
            <a:r>
              <a:rPr lang="nl-NL" dirty="0"/>
              <a:t>STATEMENT</a:t>
            </a:r>
            <a:endParaRPr lang="nl-BE" dirty="0"/>
          </a:p>
        </p:txBody>
      </p:sp>
    </p:spTree>
    <p:extLst>
      <p:ext uri="{BB962C8B-B14F-4D97-AF65-F5344CB8AC3E}">
        <p14:creationId xmlns:p14="http://schemas.microsoft.com/office/powerpoint/2010/main" val="348503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C381BFD-055D-4669-A424-D4A60C7E65A7}"/>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7" name="Groep 6">
            <a:extLst>
              <a:ext uri="{FF2B5EF4-FFF2-40B4-BE49-F238E27FC236}">
                <a16:creationId xmlns:a16="http://schemas.microsoft.com/office/drawing/2014/main" id="{D4B7A3C9-A513-4122-A938-FD8552F136CC}"/>
              </a:ext>
            </a:extLst>
          </p:cNvPr>
          <p:cNvGrpSpPr/>
          <p:nvPr userDrawn="1"/>
        </p:nvGrpSpPr>
        <p:grpSpPr>
          <a:xfrm>
            <a:off x="4980188" y="2158581"/>
            <a:ext cx="2231623" cy="2540837"/>
            <a:chOff x="4980188" y="2460171"/>
            <a:chExt cx="2231623" cy="2540837"/>
          </a:xfrm>
        </p:grpSpPr>
        <p:pic>
          <p:nvPicPr>
            <p:cNvPr id="4" name="Graphic 3">
              <a:extLst>
                <a:ext uri="{FF2B5EF4-FFF2-40B4-BE49-F238E27FC236}">
                  <a16:creationId xmlns:a16="http://schemas.microsoft.com/office/drawing/2014/main" id="{2C8FA34E-B951-4E58-987E-D3D3299510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80188" y="2460171"/>
              <a:ext cx="2231623" cy="1762357"/>
            </a:xfrm>
            <a:prstGeom prst="rect">
              <a:avLst/>
            </a:prstGeom>
          </p:spPr>
        </p:pic>
        <p:sp>
          <p:nvSpPr>
            <p:cNvPr id="6" name="Tekstvak 5">
              <a:extLst>
                <a:ext uri="{FF2B5EF4-FFF2-40B4-BE49-F238E27FC236}">
                  <a16:creationId xmlns:a16="http://schemas.microsoft.com/office/drawing/2014/main" id="{95C38451-3EC5-4A22-8BAD-6F2B17BAE50C}"/>
                </a:ext>
              </a:extLst>
            </p:cNvPr>
            <p:cNvSpPr txBox="1"/>
            <p:nvPr userDrawn="1"/>
          </p:nvSpPr>
          <p:spPr>
            <a:xfrm>
              <a:off x="4980188" y="4539343"/>
              <a:ext cx="2231623" cy="461665"/>
            </a:xfrm>
            <a:prstGeom prst="rect">
              <a:avLst/>
            </a:prstGeom>
            <a:noFill/>
          </p:spPr>
          <p:txBody>
            <a:bodyPr wrap="square" lIns="0" tIns="0" rIns="0" bIns="0" rtlCol="0">
              <a:spAutoFit/>
            </a:bodyPr>
            <a:lstStyle/>
            <a:p>
              <a:r>
                <a:rPr lang="nl-BE" sz="3000" dirty="0"/>
                <a:t>DILBEEK.BE</a:t>
              </a:r>
            </a:p>
          </p:txBody>
        </p:sp>
      </p:grpSp>
    </p:spTree>
    <p:extLst>
      <p:ext uri="{BB962C8B-B14F-4D97-AF65-F5344CB8AC3E}">
        <p14:creationId xmlns:p14="http://schemas.microsoft.com/office/powerpoint/2010/main" val="3157288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6" name="Vrije vorm 14">
            <a:extLst>
              <a:ext uri="{FF2B5EF4-FFF2-40B4-BE49-F238E27FC236}">
                <a16:creationId xmlns:a16="http://schemas.microsoft.com/office/drawing/2014/main" id="{725A1C3A-F9CD-417C-9156-F43253402DD6}"/>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D5ECB885-5627-452E-A878-9FC30477F720}"/>
              </a:ext>
            </a:extLst>
          </p:cNvPr>
          <p:cNvSpPr>
            <a:spLocks noGrp="1"/>
          </p:cNvSpPr>
          <p:nvPr>
            <p:ph type="ctrTitle" hasCustomPrompt="1"/>
          </p:nvPr>
        </p:nvSpPr>
        <p:spPr>
          <a:xfrm>
            <a:off x="1099457" y="3080658"/>
            <a:ext cx="9409454" cy="2122713"/>
          </a:xfrm>
        </p:spPr>
        <p:txBody>
          <a:bodyPr lIns="0" tIns="0" rIns="0" bIns="0" anchor="t" anchorCtr="0"/>
          <a:lstStyle>
            <a:lvl1pPr algn="l">
              <a:defRPr sz="5000" b="1">
                <a:solidFill>
                  <a:schemeClr val="accent2"/>
                </a:solidFill>
              </a:defRPr>
            </a:lvl1pPr>
          </a:lstStyle>
          <a:p>
            <a:r>
              <a:rPr lang="nl-NL" dirty="0"/>
              <a:t>HOOFDTITEL</a:t>
            </a:r>
            <a:endParaRPr lang="nl-BE" dirty="0"/>
          </a:p>
        </p:txBody>
      </p:sp>
      <p:pic>
        <p:nvPicPr>
          <p:cNvPr id="13" name="Graphic 12">
            <a:extLst>
              <a:ext uri="{FF2B5EF4-FFF2-40B4-BE49-F238E27FC236}">
                <a16:creationId xmlns:a16="http://schemas.microsoft.com/office/drawing/2014/main" id="{2596F766-AD83-48E1-BFE2-A629A34924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8911" y="6345466"/>
            <a:ext cx="1417635" cy="284537"/>
          </a:xfrm>
          <a:prstGeom prst="rect">
            <a:avLst/>
          </a:prstGeom>
        </p:spPr>
      </p:pic>
      <p:sp>
        <p:nvSpPr>
          <p:cNvPr id="14" name="Tijdelijke aanduiding voor dianummer 5">
            <a:extLst>
              <a:ext uri="{FF2B5EF4-FFF2-40B4-BE49-F238E27FC236}">
                <a16:creationId xmlns:a16="http://schemas.microsoft.com/office/drawing/2014/main" id="{FEDC569F-B830-4C83-A37D-52C81C6E667A}"/>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spTree>
    <p:extLst>
      <p:ext uri="{BB962C8B-B14F-4D97-AF65-F5344CB8AC3E}">
        <p14:creationId xmlns:p14="http://schemas.microsoft.com/office/powerpoint/2010/main" val="426796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eldia">
    <p:spTree>
      <p:nvGrpSpPr>
        <p:cNvPr id="1" name=""/>
        <p:cNvGrpSpPr/>
        <p:nvPr/>
      </p:nvGrpSpPr>
      <p:grpSpPr>
        <a:xfrm>
          <a:off x="0" y="0"/>
          <a:ext cx="0" cy="0"/>
          <a:chOff x="0" y="0"/>
          <a:chExt cx="0" cy="0"/>
        </a:xfrm>
      </p:grpSpPr>
      <p:sp>
        <p:nvSpPr>
          <p:cNvPr id="10" name="Vrije vorm 14">
            <a:extLst>
              <a:ext uri="{FF2B5EF4-FFF2-40B4-BE49-F238E27FC236}">
                <a16:creationId xmlns:a16="http://schemas.microsoft.com/office/drawing/2014/main" id="{49ECA58B-4C8A-41E6-B1FF-8E4F83A1C4AF}"/>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19" name="Ondertitel 2">
            <a:extLst>
              <a:ext uri="{FF2B5EF4-FFF2-40B4-BE49-F238E27FC236}">
                <a16:creationId xmlns:a16="http://schemas.microsoft.com/office/drawing/2014/main" id="{DAE51B2F-60CC-44F6-9F0B-9AB16CB6F411}"/>
              </a:ext>
            </a:extLst>
          </p:cNvPr>
          <p:cNvSpPr>
            <a:spLocks noGrp="1"/>
          </p:cNvSpPr>
          <p:nvPr>
            <p:ph type="subTitle" idx="1" hasCustomPrompt="1"/>
          </p:nvPr>
        </p:nvSpPr>
        <p:spPr>
          <a:xfrm>
            <a:off x="1099457" y="4010816"/>
            <a:ext cx="9409454" cy="1464695"/>
          </a:xfrm>
        </p:spPr>
        <p:txBody>
          <a:bodyPr lIns="0" tIns="0" rIns="0" bIns="0"/>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Subtekst</a:t>
            </a:r>
            <a:endParaRPr lang="nl-BE" dirty="0"/>
          </a:p>
        </p:txBody>
      </p:sp>
      <p:sp>
        <p:nvSpPr>
          <p:cNvPr id="8" name="Tijdelijke aanduiding voor titel 1">
            <a:extLst>
              <a:ext uri="{FF2B5EF4-FFF2-40B4-BE49-F238E27FC236}">
                <a16:creationId xmlns:a16="http://schemas.microsoft.com/office/drawing/2014/main" id="{D2BB69BF-78CA-4169-92B6-3D36CDCC9181}"/>
              </a:ext>
            </a:extLst>
          </p:cNvPr>
          <p:cNvSpPr>
            <a:spLocks noGrp="1"/>
          </p:cNvSpPr>
          <p:nvPr>
            <p:ph type="title" hasCustomPrompt="1"/>
          </p:nvPr>
        </p:nvSpPr>
        <p:spPr>
          <a:xfrm>
            <a:off x="1099457" y="3019597"/>
            <a:ext cx="9409455" cy="798700"/>
          </a:xfrm>
          <a:prstGeom prst="rect">
            <a:avLst/>
          </a:prstGeom>
        </p:spPr>
        <p:txBody>
          <a:bodyPr vert="horz" lIns="0" tIns="0" rIns="0" bIns="0" rtlCol="0" anchor="t" anchorCtr="0">
            <a:normAutofit/>
          </a:bodyPr>
          <a:lstStyle>
            <a:lvl1pPr>
              <a:defRPr sz="3000">
                <a:solidFill>
                  <a:schemeClr val="tx1"/>
                </a:solidFill>
              </a:defRPr>
            </a:lvl1pPr>
          </a:lstStyle>
          <a:p>
            <a:r>
              <a:rPr lang="nl-NL" dirty="0"/>
              <a:t>TUSSENTITEL</a:t>
            </a:r>
            <a:endParaRPr lang="nl-BE" dirty="0"/>
          </a:p>
        </p:txBody>
      </p:sp>
    </p:spTree>
    <p:extLst>
      <p:ext uri="{BB962C8B-B14F-4D97-AF65-F5344CB8AC3E}">
        <p14:creationId xmlns:p14="http://schemas.microsoft.com/office/powerpoint/2010/main" val="42463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eldia beeld rechts">
    <p:spTree>
      <p:nvGrpSpPr>
        <p:cNvPr id="1" name=""/>
        <p:cNvGrpSpPr/>
        <p:nvPr/>
      </p:nvGrpSpPr>
      <p:grpSpPr>
        <a:xfrm>
          <a:off x="0" y="0"/>
          <a:ext cx="0" cy="0"/>
          <a:chOff x="0" y="0"/>
          <a:chExt cx="0" cy="0"/>
        </a:xfrm>
      </p:grpSpPr>
      <p:sp>
        <p:nvSpPr>
          <p:cNvPr id="10" name="Vrije vorm 14">
            <a:extLst>
              <a:ext uri="{FF2B5EF4-FFF2-40B4-BE49-F238E27FC236}">
                <a16:creationId xmlns:a16="http://schemas.microsoft.com/office/drawing/2014/main" id="{A7BA0A28-2C0E-44C5-882F-5218617CD23A}"/>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26" name="Tijdelijke aanduiding voor afbeelding 25">
            <a:extLst>
              <a:ext uri="{FF2B5EF4-FFF2-40B4-BE49-F238E27FC236}">
                <a16:creationId xmlns:a16="http://schemas.microsoft.com/office/drawing/2014/main" id="{A224E950-9C51-4D52-8841-41603C0EFD7C}"/>
              </a:ext>
            </a:extLst>
          </p:cNvPr>
          <p:cNvSpPr>
            <a:spLocks noGrp="1"/>
          </p:cNvSpPr>
          <p:nvPr>
            <p:ph type="pic" sz="quarter" idx="11"/>
          </p:nvPr>
        </p:nvSpPr>
        <p:spPr>
          <a:xfrm>
            <a:off x="6106798" y="-9525"/>
            <a:ext cx="5829506" cy="6119630"/>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endParaRPr lang="nl-BE" dirty="0"/>
          </a:p>
        </p:txBody>
      </p:sp>
      <p:sp>
        <p:nvSpPr>
          <p:cNvPr id="28" name="Ondertitel 2">
            <a:extLst>
              <a:ext uri="{FF2B5EF4-FFF2-40B4-BE49-F238E27FC236}">
                <a16:creationId xmlns:a16="http://schemas.microsoft.com/office/drawing/2014/main" id="{D8E828C2-8807-46AD-AF16-DE3DA4C98C5B}"/>
              </a:ext>
            </a:extLst>
          </p:cNvPr>
          <p:cNvSpPr>
            <a:spLocks noGrp="1"/>
          </p:cNvSpPr>
          <p:nvPr>
            <p:ph type="subTitle" idx="1" hasCustomPrompt="1"/>
          </p:nvPr>
        </p:nvSpPr>
        <p:spPr>
          <a:xfrm>
            <a:off x="1099458" y="4010816"/>
            <a:ext cx="4495799" cy="1464695"/>
          </a:xfrm>
        </p:spPr>
        <p:txBody>
          <a:bodyPr lIns="0" tIns="0" rIns="0" bIns="0"/>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Subtekst</a:t>
            </a:r>
            <a:endParaRPr lang="nl-BE" dirty="0"/>
          </a:p>
        </p:txBody>
      </p:sp>
      <p:sp>
        <p:nvSpPr>
          <p:cNvPr id="8" name="Tijdelijke aanduiding voor titel 1">
            <a:extLst>
              <a:ext uri="{FF2B5EF4-FFF2-40B4-BE49-F238E27FC236}">
                <a16:creationId xmlns:a16="http://schemas.microsoft.com/office/drawing/2014/main" id="{99A97912-C71F-4FD0-B986-8EFBDB30454A}"/>
              </a:ext>
            </a:extLst>
          </p:cNvPr>
          <p:cNvSpPr>
            <a:spLocks noGrp="1"/>
          </p:cNvSpPr>
          <p:nvPr>
            <p:ph type="title" hasCustomPrompt="1"/>
          </p:nvPr>
        </p:nvSpPr>
        <p:spPr>
          <a:xfrm>
            <a:off x="1099458" y="3019597"/>
            <a:ext cx="4495800" cy="798700"/>
          </a:xfrm>
          <a:prstGeom prst="rect">
            <a:avLst/>
          </a:prstGeom>
        </p:spPr>
        <p:txBody>
          <a:bodyPr vert="horz" lIns="0" tIns="0" rIns="0" bIns="0" rtlCol="0" anchor="t" anchorCtr="0">
            <a:normAutofit/>
          </a:bodyPr>
          <a:lstStyle>
            <a:lvl1pPr>
              <a:defRPr sz="3000">
                <a:solidFill>
                  <a:schemeClr val="tx1"/>
                </a:solidFill>
              </a:defRPr>
            </a:lvl1pPr>
          </a:lstStyle>
          <a:p>
            <a:r>
              <a:rPr lang="nl-NL" dirty="0"/>
              <a:t>TUSSENTITEL</a:t>
            </a:r>
            <a:endParaRPr lang="nl-BE" dirty="0"/>
          </a:p>
        </p:txBody>
      </p:sp>
    </p:spTree>
    <p:extLst>
      <p:ext uri="{BB962C8B-B14F-4D97-AF65-F5344CB8AC3E}">
        <p14:creationId xmlns:p14="http://schemas.microsoft.com/office/powerpoint/2010/main" val="2025177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eldia beeld links">
    <p:spTree>
      <p:nvGrpSpPr>
        <p:cNvPr id="1" name=""/>
        <p:cNvGrpSpPr/>
        <p:nvPr/>
      </p:nvGrpSpPr>
      <p:grpSpPr>
        <a:xfrm>
          <a:off x="0" y="0"/>
          <a:ext cx="0" cy="0"/>
          <a:chOff x="0" y="0"/>
          <a:chExt cx="0" cy="0"/>
        </a:xfrm>
      </p:grpSpPr>
      <p:sp>
        <p:nvSpPr>
          <p:cNvPr id="9" name="Vrije vorm 14">
            <a:extLst>
              <a:ext uri="{FF2B5EF4-FFF2-40B4-BE49-F238E27FC236}">
                <a16:creationId xmlns:a16="http://schemas.microsoft.com/office/drawing/2014/main" id="{B4ADCE44-28AD-4AA7-B6BD-48D632D2E7AE}"/>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5" name="Tijdelijke aanduiding voor afbeelding 4">
            <a:extLst>
              <a:ext uri="{FF2B5EF4-FFF2-40B4-BE49-F238E27FC236}">
                <a16:creationId xmlns:a16="http://schemas.microsoft.com/office/drawing/2014/main" id="{A6563EEA-72BF-4936-B62C-6D41B25FC533}"/>
              </a:ext>
            </a:extLst>
          </p:cNvPr>
          <p:cNvSpPr>
            <a:spLocks noGrp="1"/>
          </p:cNvSpPr>
          <p:nvPr>
            <p:ph type="pic" sz="quarter" idx="10"/>
          </p:nvPr>
        </p:nvSpPr>
        <p:spPr>
          <a:xfrm>
            <a:off x="0" y="0"/>
            <a:ext cx="2743200" cy="6119999"/>
          </a:xfrm>
        </p:spPr>
        <p:txBody>
          <a:bodyPr/>
          <a:lstStyle/>
          <a:p>
            <a:endParaRPr lang="nl-BE"/>
          </a:p>
        </p:txBody>
      </p:sp>
      <p:sp>
        <p:nvSpPr>
          <p:cNvPr id="6" name="Rechthoek 5">
            <a:extLst>
              <a:ext uri="{FF2B5EF4-FFF2-40B4-BE49-F238E27FC236}">
                <a16:creationId xmlns:a16="http://schemas.microsoft.com/office/drawing/2014/main" id="{6E5F6494-288D-4C2E-AAC1-1E6E7DBAB4ED}"/>
              </a:ext>
            </a:extLst>
          </p:cNvPr>
          <p:cNvSpPr/>
          <p:nvPr userDrawn="1"/>
        </p:nvSpPr>
        <p:spPr>
          <a:xfrm>
            <a:off x="0" y="3052950"/>
            <a:ext cx="276227" cy="3805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Titel 1">
            <a:extLst>
              <a:ext uri="{FF2B5EF4-FFF2-40B4-BE49-F238E27FC236}">
                <a16:creationId xmlns:a16="http://schemas.microsoft.com/office/drawing/2014/main" id="{24A799AC-4C82-4149-B4A3-4E350079E6A7}"/>
              </a:ext>
            </a:extLst>
          </p:cNvPr>
          <p:cNvSpPr>
            <a:spLocks noGrp="1"/>
          </p:cNvSpPr>
          <p:nvPr>
            <p:ph type="ctrTitle" hasCustomPrompt="1"/>
          </p:nvPr>
        </p:nvSpPr>
        <p:spPr>
          <a:xfrm>
            <a:off x="3581399" y="3080658"/>
            <a:ext cx="6927511" cy="783771"/>
          </a:xfrm>
        </p:spPr>
        <p:txBody>
          <a:bodyPr lIns="0" tIns="0" rIns="0" bIns="0" anchor="t" anchorCtr="0"/>
          <a:lstStyle>
            <a:lvl1pPr algn="l">
              <a:defRPr sz="3000" b="1">
                <a:solidFill>
                  <a:schemeClr val="tx1"/>
                </a:solidFill>
              </a:defRPr>
            </a:lvl1pPr>
          </a:lstStyle>
          <a:p>
            <a:r>
              <a:rPr lang="nl-NL" dirty="0"/>
              <a:t>TUSSENTITEL</a:t>
            </a:r>
            <a:endParaRPr lang="nl-BE" dirty="0"/>
          </a:p>
        </p:txBody>
      </p:sp>
      <p:sp>
        <p:nvSpPr>
          <p:cNvPr id="14" name="Ondertitel 2">
            <a:extLst>
              <a:ext uri="{FF2B5EF4-FFF2-40B4-BE49-F238E27FC236}">
                <a16:creationId xmlns:a16="http://schemas.microsoft.com/office/drawing/2014/main" id="{C11EBB4D-FDC5-4279-B8F5-56AB845723B8}"/>
              </a:ext>
            </a:extLst>
          </p:cNvPr>
          <p:cNvSpPr>
            <a:spLocks noGrp="1"/>
          </p:cNvSpPr>
          <p:nvPr>
            <p:ph type="subTitle" idx="1" hasCustomPrompt="1"/>
          </p:nvPr>
        </p:nvSpPr>
        <p:spPr>
          <a:xfrm>
            <a:off x="3581399" y="4010816"/>
            <a:ext cx="6927511" cy="1464695"/>
          </a:xfrm>
        </p:spPr>
        <p:txBody>
          <a:bodyPr lIns="0" tIns="0" rIns="0" bIns="0"/>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Subtekst</a:t>
            </a:r>
            <a:endParaRPr lang="nl-BE" dirty="0"/>
          </a:p>
        </p:txBody>
      </p:sp>
    </p:spTree>
    <p:extLst>
      <p:ext uri="{BB962C8B-B14F-4D97-AF65-F5344CB8AC3E}">
        <p14:creationId xmlns:p14="http://schemas.microsoft.com/office/powerpoint/2010/main" val="98211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dia lij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B3A23C-BA4D-4483-944C-030C27CDC2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7" y="1948544"/>
            <a:ext cx="9409454"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7" y="800102"/>
            <a:ext cx="9409454"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Tree>
    <p:extLst>
      <p:ext uri="{BB962C8B-B14F-4D97-AF65-F5344CB8AC3E}">
        <p14:creationId xmlns:p14="http://schemas.microsoft.com/office/powerpoint/2010/main" val="4267915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 kader">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8D52633-5B9B-46F1-9329-E93BED6CCE5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Graphic 4">
            <a:extLst>
              <a:ext uri="{FF2B5EF4-FFF2-40B4-BE49-F238E27FC236}">
                <a16:creationId xmlns:a16="http://schemas.microsoft.com/office/drawing/2014/main" id="{15A42311-7242-4BBF-93B7-2AEB96153B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solidFill>
                  <a:schemeClr val="tx1"/>
                </a:solidFill>
                <a:cs typeface="Arial" panose="020B0604020202020204" pitchFamily="34" charset="0"/>
              </a:rPr>
              <a:t>●</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55471" y="6340651"/>
            <a:ext cx="360301"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7" y="1948544"/>
            <a:ext cx="9409454"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7" y="800102"/>
            <a:ext cx="9409454"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Tree>
    <p:extLst>
      <p:ext uri="{BB962C8B-B14F-4D97-AF65-F5344CB8AC3E}">
        <p14:creationId xmlns:p14="http://schemas.microsoft.com/office/powerpoint/2010/main" val="3796960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 beeld rechts">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8" y="1948544"/>
            <a:ext cx="4539342"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8" y="800102"/>
            <a:ext cx="4539342"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
        <p:nvSpPr>
          <p:cNvPr id="10" name="Tijdelijke aanduiding voor afbeelding 9">
            <a:extLst>
              <a:ext uri="{FF2B5EF4-FFF2-40B4-BE49-F238E27FC236}">
                <a16:creationId xmlns:a16="http://schemas.microsoft.com/office/drawing/2014/main" id="{03A2A81A-D14A-4C0C-BF5A-2C34D546A145}"/>
              </a:ext>
            </a:extLst>
          </p:cNvPr>
          <p:cNvSpPr>
            <a:spLocks noGrp="1"/>
          </p:cNvSpPr>
          <p:nvPr>
            <p:ph type="pic" sz="quarter" idx="11"/>
          </p:nvPr>
        </p:nvSpPr>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endParaRPr lang="nl-BE" dirty="0"/>
          </a:p>
        </p:txBody>
      </p:sp>
    </p:spTree>
    <p:extLst>
      <p:ext uri="{BB962C8B-B14F-4D97-AF65-F5344CB8AC3E}">
        <p14:creationId xmlns:p14="http://schemas.microsoft.com/office/powerpoint/2010/main" val="3822653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beeldduo rechts">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8" y="1948544"/>
            <a:ext cx="7434942"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8" y="800102"/>
            <a:ext cx="7434942"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
        <p:nvSpPr>
          <p:cNvPr id="10" name="Tijdelijke aanduiding voor afbeelding 9">
            <a:extLst>
              <a:ext uri="{FF2B5EF4-FFF2-40B4-BE49-F238E27FC236}">
                <a16:creationId xmlns:a16="http://schemas.microsoft.com/office/drawing/2014/main" id="{03A2A81A-D14A-4C0C-BF5A-2C34D546A145}"/>
              </a:ext>
            </a:extLst>
          </p:cNvPr>
          <p:cNvSpPr>
            <a:spLocks noGrp="1"/>
          </p:cNvSpPr>
          <p:nvPr>
            <p:ph type="pic" sz="quarter" idx="11"/>
          </p:nvPr>
        </p:nvSpPr>
        <p:spPr>
          <a:xfrm>
            <a:off x="9269351" y="253398"/>
            <a:ext cx="2666951" cy="279968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endParaRPr lang="nl-BE" dirty="0"/>
          </a:p>
        </p:txBody>
      </p:sp>
      <p:sp>
        <p:nvSpPr>
          <p:cNvPr id="15" name="Tijdelijke aanduiding voor afbeelding 9">
            <a:extLst>
              <a:ext uri="{FF2B5EF4-FFF2-40B4-BE49-F238E27FC236}">
                <a16:creationId xmlns:a16="http://schemas.microsoft.com/office/drawing/2014/main" id="{FC70CE46-0F63-4D07-B4E5-054741E60547}"/>
              </a:ext>
            </a:extLst>
          </p:cNvPr>
          <p:cNvSpPr>
            <a:spLocks noGrp="1"/>
          </p:cNvSpPr>
          <p:nvPr>
            <p:ph type="pic" sz="quarter" idx="14"/>
          </p:nvPr>
        </p:nvSpPr>
        <p:spPr>
          <a:xfrm>
            <a:off x="9269351" y="3310424"/>
            <a:ext cx="2666951" cy="279968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endParaRPr lang="nl-BE" dirty="0"/>
          </a:p>
        </p:txBody>
      </p:sp>
    </p:spTree>
    <p:extLst>
      <p:ext uri="{BB962C8B-B14F-4D97-AF65-F5344CB8AC3E}">
        <p14:creationId xmlns:p14="http://schemas.microsoft.com/office/powerpoint/2010/main" val="192374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eldia">
    <p:spTree>
      <p:nvGrpSpPr>
        <p:cNvPr id="1" name=""/>
        <p:cNvGrpSpPr/>
        <p:nvPr/>
      </p:nvGrpSpPr>
      <p:grpSpPr>
        <a:xfrm>
          <a:off x="0" y="0"/>
          <a:ext cx="0" cy="0"/>
          <a:chOff x="0" y="0"/>
          <a:chExt cx="0" cy="0"/>
        </a:xfrm>
      </p:grpSpPr>
      <p:sp>
        <p:nvSpPr>
          <p:cNvPr id="10" name="Vrije vorm 14">
            <a:extLst>
              <a:ext uri="{FF2B5EF4-FFF2-40B4-BE49-F238E27FC236}">
                <a16:creationId xmlns:a16="http://schemas.microsoft.com/office/drawing/2014/main" id="{49ECA58B-4C8A-41E6-B1FF-8E4F83A1C4AF}"/>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19" name="Ondertitel 2">
            <a:extLst>
              <a:ext uri="{FF2B5EF4-FFF2-40B4-BE49-F238E27FC236}">
                <a16:creationId xmlns:a16="http://schemas.microsoft.com/office/drawing/2014/main" id="{DAE51B2F-60CC-44F6-9F0B-9AB16CB6F411}"/>
              </a:ext>
            </a:extLst>
          </p:cNvPr>
          <p:cNvSpPr>
            <a:spLocks noGrp="1"/>
          </p:cNvSpPr>
          <p:nvPr>
            <p:ph type="subTitle" idx="1" hasCustomPrompt="1"/>
          </p:nvPr>
        </p:nvSpPr>
        <p:spPr>
          <a:xfrm>
            <a:off x="1099457" y="4010816"/>
            <a:ext cx="9409454" cy="1464695"/>
          </a:xfrm>
        </p:spPr>
        <p:txBody>
          <a:bodyPr lIns="0" tIns="0" rIns="0" bIns="0"/>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Subtekst</a:t>
            </a:r>
            <a:endParaRPr lang="nl-BE" dirty="0"/>
          </a:p>
        </p:txBody>
      </p:sp>
      <p:sp>
        <p:nvSpPr>
          <p:cNvPr id="8" name="Tijdelijke aanduiding voor titel 1">
            <a:extLst>
              <a:ext uri="{FF2B5EF4-FFF2-40B4-BE49-F238E27FC236}">
                <a16:creationId xmlns:a16="http://schemas.microsoft.com/office/drawing/2014/main" id="{D2BB69BF-78CA-4169-92B6-3D36CDCC9181}"/>
              </a:ext>
            </a:extLst>
          </p:cNvPr>
          <p:cNvSpPr>
            <a:spLocks noGrp="1"/>
          </p:cNvSpPr>
          <p:nvPr>
            <p:ph type="title" hasCustomPrompt="1"/>
          </p:nvPr>
        </p:nvSpPr>
        <p:spPr>
          <a:xfrm>
            <a:off x="1099457" y="3019597"/>
            <a:ext cx="9409455" cy="798700"/>
          </a:xfrm>
          <a:prstGeom prst="rect">
            <a:avLst/>
          </a:prstGeom>
        </p:spPr>
        <p:txBody>
          <a:bodyPr vert="horz" lIns="0" tIns="0" rIns="0" bIns="0" rtlCol="0" anchor="t" anchorCtr="0">
            <a:normAutofit/>
          </a:bodyPr>
          <a:lstStyle>
            <a:lvl1pPr>
              <a:defRPr sz="3000">
                <a:solidFill>
                  <a:schemeClr val="tx1"/>
                </a:solidFill>
              </a:defRPr>
            </a:lvl1pPr>
          </a:lstStyle>
          <a:p>
            <a:r>
              <a:rPr lang="nl-NL" dirty="0"/>
              <a:t>TUSSENTITEL</a:t>
            </a:r>
            <a:endParaRPr lang="nl-BE" dirty="0"/>
          </a:p>
        </p:txBody>
      </p:sp>
    </p:spTree>
    <p:extLst>
      <p:ext uri="{BB962C8B-B14F-4D97-AF65-F5344CB8AC3E}">
        <p14:creationId xmlns:p14="http://schemas.microsoft.com/office/powerpoint/2010/main" val="3548768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kstdia met statement">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23C9F4CE-EB6A-4758-B7BD-7F3648976923}"/>
              </a:ext>
            </a:extLst>
          </p:cNvPr>
          <p:cNvSpPr/>
          <p:nvPr userDrawn="1"/>
        </p:nvSpPr>
        <p:spPr>
          <a:xfrm>
            <a:off x="272142" y="265347"/>
            <a:ext cx="3820888" cy="5841766"/>
          </a:xfrm>
          <a:custGeom>
            <a:avLst/>
            <a:gdLst>
              <a:gd name="connsiteX0" fmla="*/ 0 w 3820888"/>
              <a:gd name="connsiteY0" fmla="*/ 0 h 5841766"/>
              <a:gd name="connsiteX1" fmla="*/ 636827 w 3820888"/>
              <a:gd name="connsiteY1" fmla="*/ 0 h 5841766"/>
              <a:gd name="connsiteX2" fmla="*/ 2134612 w 3820888"/>
              <a:gd name="connsiteY2" fmla="*/ 0 h 5841766"/>
              <a:gd name="connsiteX3" fmla="*/ 3184061 w 3820888"/>
              <a:gd name="connsiteY3" fmla="*/ 0 h 5841766"/>
              <a:gd name="connsiteX4" fmla="*/ 3820888 w 3820888"/>
              <a:gd name="connsiteY4" fmla="*/ 636827 h 5841766"/>
              <a:gd name="connsiteX5" fmla="*/ 3820888 w 3820888"/>
              <a:gd name="connsiteY5" fmla="*/ 5204939 h 5841766"/>
              <a:gd name="connsiteX6" fmla="*/ 3184061 w 3820888"/>
              <a:gd name="connsiteY6" fmla="*/ 5841766 h 5841766"/>
              <a:gd name="connsiteX7" fmla="*/ 2134612 w 3820888"/>
              <a:gd name="connsiteY7" fmla="*/ 5841766 h 5841766"/>
              <a:gd name="connsiteX8" fmla="*/ 636827 w 3820888"/>
              <a:gd name="connsiteY8" fmla="*/ 5841766 h 5841766"/>
              <a:gd name="connsiteX9" fmla="*/ 0 w 3820888"/>
              <a:gd name="connsiteY9" fmla="*/ 5841766 h 5841766"/>
              <a:gd name="connsiteX10" fmla="*/ 0 w 3820888"/>
              <a:gd name="connsiteY10" fmla="*/ 5204939 h 5841766"/>
              <a:gd name="connsiteX11" fmla="*/ 0 w 3820888"/>
              <a:gd name="connsiteY11" fmla="*/ 636827 h 58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0888" h="5841766">
                <a:moveTo>
                  <a:pt x="0" y="0"/>
                </a:moveTo>
                <a:lnTo>
                  <a:pt x="636827" y="0"/>
                </a:lnTo>
                <a:lnTo>
                  <a:pt x="2134612" y="0"/>
                </a:lnTo>
                <a:lnTo>
                  <a:pt x="3184061" y="0"/>
                </a:lnTo>
                <a:cubicBezTo>
                  <a:pt x="3535771" y="0"/>
                  <a:pt x="3820888" y="285117"/>
                  <a:pt x="3820888" y="636827"/>
                </a:cubicBezTo>
                <a:lnTo>
                  <a:pt x="3820888" y="5204939"/>
                </a:lnTo>
                <a:cubicBezTo>
                  <a:pt x="3820888" y="5556649"/>
                  <a:pt x="3535771" y="5841766"/>
                  <a:pt x="3184061" y="5841766"/>
                </a:cubicBezTo>
                <a:lnTo>
                  <a:pt x="2134612" y="5841766"/>
                </a:lnTo>
                <a:lnTo>
                  <a:pt x="636827" y="5841766"/>
                </a:lnTo>
                <a:lnTo>
                  <a:pt x="0" y="5841766"/>
                </a:lnTo>
                <a:lnTo>
                  <a:pt x="0" y="5204939"/>
                </a:lnTo>
                <a:lnTo>
                  <a:pt x="0" y="636827"/>
                </a:lnTo>
                <a:close/>
              </a:path>
            </a:pathLst>
          </a:cu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4746171" y="1948544"/>
            <a:ext cx="5762740" cy="4109354"/>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4746171" y="800102"/>
            <a:ext cx="5762740"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
        <p:nvSpPr>
          <p:cNvPr id="3" name="Tijdelijke aanduiding voor tekst 2">
            <a:extLst>
              <a:ext uri="{FF2B5EF4-FFF2-40B4-BE49-F238E27FC236}">
                <a16:creationId xmlns:a16="http://schemas.microsoft.com/office/drawing/2014/main" id="{9A250851-936E-4A02-87E8-AEBE2375A124}"/>
              </a:ext>
            </a:extLst>
          </p:cNvPr>
          <p:cNvSpPr>
            <a:spLocks noGrp="1"/>
          </p:cNvSpPr>
          <p:nvPr>
            <p:ph type="body" sz="quarter" idx="11" hasCustomPrompt="1"/>
          </p:nvPr>
        </p:nvSpPr>
        <p:spPr>
          <a:xfrm>
            <a:off x="665163" y="701675"/>
            <a:ext cx="3075564" cy="4922838"/>
          </a:xfrm>
        </p:spPr>
        <p:txBody>
          <a:bodyPr/>
          <a:lstStyle>
            <a:lvl1pPr>
              <a:defRPr sz="3000">
                <a:solidFill>
                  <a:schemeClr val="tx1"/>
                </a:solidFill>
              </a:defRPr>
            </a:lvl1pPr>
          </a:lstStyle>
          <a:p>
            <a:pPr lvl="0"/>
            <a:r>
              <a:rPr lang="nl-NL" dirty="0"/>
              <a:t>STATEMENT</a:t>
            </a:r>
            <a:endParaRPr lang="nl-BE" dirty="0"/>
          </a:p>
        </p:txBody>
      </p:sp>
    </p:spTree>
    <p:extLst>
      <p:ext uri="{BB962C8B-B14F-4D97-AF65-F5344CB8AC3E}">
        <p14:creationId xmlns:p14="http://schemas.microsoft.com/office/powerpoint/2010/main" val="3837362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 met statement en beeld">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4746171" y="1948544"/>
            <a:ext cx="5762740" cy="4109354"/>
          </a:xfrm>
        </p:spPr>
        <p:txBody>
          <a:bodyPr/>
          <a:lstStyle>
            <a:lvl1pPr>
              <a:defRPr b="1" i="0">
                <a:solidFill>
                  <a:schemeClr val="tx2"/>
                </a:solidFill>
              </a:defRPr>
            </a:lvl1pPr>
            <a:lvl2pPr>
              <a:defRPr/>
            </a:lvl2pPr>
            <a:lvl3pPr>
              <a:defRPr>
                <a:solidFill>
                  <a:schemeClr val="bg1"/>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4746171" y="800102"/>
            <a:ext cx="5762740" cy="868838"/>
          </a:xfrm>
        </p:spPr>
        <p:txBody>
          <a:bodyPr lIns="0" tIns="0" rIns="0" bIns="0" anchor="t" anchorCtr="0"/>
          <a:lstStyle>
            <a:lvl1pPr algn="l">
              <a:defRPr sz="3500" b="1">
                <a:solidFill>
                  <a:schemeClr val="tx2"/>
                </a:solidFill>
              </a:defRPr>
            </a:lvl1pPr>
          </a:lstStyle>
          <a:p>
            <a:r>
              <a:rPr lang="nl-NL" dirty="0"/>
              <a:t>Titel</a:t>
            </a:r>
            <a:endParaRPr lang="nl-BE" dirty="0"/>
          </a:p>
        </p:txBody>
      </p:sp>
      <p:sp>
        <p:nvSpPr>
          <p:cNvPr id="12" name="Vrije vorm: vorm 11">
            <a:extLst>
              <a:ext uri="{FF2B5EF4-FFF2-40B4-BE49-F238E27FC236}">
                <a16:creationId xmlns:a16="http://schemas.microsoft.com/office/drawing/2014/main" id="{23C9F4CE-EB6A-4758-B7BD-7F3648976923}"/>
              </a:ext>
            </a:extLst>
          </p:cNvPr>
          <p:cNvSpPr/>
          <p:nvPr userDrawn="1"/>
        </p:nvSpPr>
        <p:spPr>
          <a:xfrm>
            <a:off x="272142" y="265347"/>
            <a:ext cx="3820888" cy="5841766"/>
          </a:xfrm>
          <a:custGeom>
            <a:avLst/>
            <a:gdLst>
              <a:gd name="connsiteX0" fmla="*/ 0 w 3820888"/>
              <a:gd name="connsiteY0" fmla="*/ 0 h 5841766"/>
              <a:gd name="connsiteX1" fmla="*/ 636827 w 3820888"/>
              <a:gd name="connsiteY1" fmla="*/ 0 h 5841766"/>
              <a:gd name="connsiteX2" fmla="*/ 2134612 w 3820888"/>
              <a:gd name="connsiteY2" fmla="*/ 0 h 5841766"/>
              <a:gd name="connsiteX3" fmla="*/ 3184061 w 3820888"/>
              <a:gd name="connsiteY3" fmla="*/ 0 h 5841766"/>
              <a:gd name="connsiteX4" fmla="*/ 3820888 w 3820888"/>
              <a:gd name="connsiteY4" fmla="*/ 636827 h 5841766"/>
              <a:gd name="connsiteX5" fmla="*/ 3820888 w 3820888"/>
              <a:gd name="connsiteY5" fmla="*/ 5204939 h 5841766"/>
              <a:gd name="connsiteX6" fmla="*/ 3184061 w 3820888"/>
              <a:gd name="connsiteY6" fmla="*/ 5841766 h 5841766"/>
              <a:gd name="connsiteX7" fmla="*/ 2134612 w 3820888"/>
              <a:gd name="connsiteY7" fmla="*/ 5841766 h 5841766"/>
              <a:gd name="connsiteX8" fmla="*/ 636827 w 3820888"/>
              <a:gd name="connsiteY8" fmla="*/ 5841766 h 5841766"/>
              <a:gd name="connsiteX9" fmla="*/ 0 w 3820888"/>
              <a:gd name="connsiteY9" fmla="*/ 5841766 h 5841766"/>
              <a:gd name="connsiteX10" fmla="*/ 0 w 3820888"/>
              <a:gd name="connsiteY10" fmla="*/ 5204939 h 5841766"/>
              <a:gd name="connsiteX11" fmla="*/ 0 w 3820888"/>
              <a:gd name="connsiteY11" fmla="*/ 636827 h 58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0888" h="5841766">
                <a:moveTo>
                  <a:pt x="0" y="0"/>
                </a:moveTo>
                <a:lnTo>
                  <a:pt x="636827" y="0"/>
                </a:lnTo>
                <a:lnTo>
                  <a:pt x="2134612" y="0"/>
                </a:lnTo>
                <a:lnTo>
                  <a:pt x="3184061" y="0"/>
                </a:lnTo>
                <a:cubicBezTo>
                  <a:pt x="3535771" y="0"/>
                  <a:pt x="3820888" y="285117"/>
                  <a:pt x="3820888" y="636827"/>
                </a:cubicBezTo>
                <a:lnTo>
                  <a:pt x="3820888" y="5204939"/>
                </a:lnTo>
                <a:cubicBezTo>
                  <a:pt x="3820888" y="5556649"/>
                  <a:pt x="3535771" y="5841766"/>
                  <a:pt x="3184061" y="5841766"/>
                </a:cubicBezTo>
                <a:lnTo>
                  <a:pt x="2134612" y="5841766"/>
                </a:lnTo>
                <a:lnTo>
                  <a:pt x="636827" y="5841766"/>
                </a:lnTo>
                <a:lnTo>
                  <a:pt x="0" y="5841766"/>
                </a:lnTo>
                <a:lnTo>
                  <a:pt x="0" y="5204939"/>
                </a:lnTo>
                <a:lnTo>
                  <a:pt x="0" y="6368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8" name="Tijdelijke aanduiding voor afbeelding 9">
            <a:extLst>
              <a:ext uri="{FF2B5EF4-FFF2-40B4-BE49-F238E27FC236}">
                <a16:creationId xmlns:a16="http://schemas.microsoft.com/office/drawing/2014/main" id="{6ACC7E5F-FCE4-4230-9D3C-AAF7BD6BA78B}"/>
              </a:ext>
            </a:extLst>
          </p:cNvPr>
          <p:cNvSpPr>
            <a:spLocks noGrp="1"/>
          </p:cNvSpPr>
          <p:nvPr>
            <p:ph type="pic" sz="quarter" idx="11"/>
          </p:nvPr>
        </p:nvSpPr>
        <p:spPr>
          <a:xfrm>
            <a:off x="272141" y="3133724"/>
            <a:ext cx="3820888" cy="297208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 name="connsiteX0" fmla="*/ 779463 w 4677302"/>
              <a:gd name="connsiteY0" fmla="*/ 0 h 4910083"/>
              <a:gd name="connsiteX1" fmla="*/ 4676776 w 4677302"/>
              <a:gd name="connsiteY1" fmla="*/ 779463 h 4910083"/>
              <a:gd name="connsiteX2" fmla="*/ 4676775 w 4677302"/>
              <a:gd name="connsiteY2" fmla="*/ 4128803 h 4910083"/>
              <a:gd name="connsiteX3" fmla="*/ 3897312 w 4677302"/>
              <a:gd name="connsiteY3" fmla="*/ 4908266 h 4910083"/>
              <a:gd name="connsiteX4" fmla="*/ 779463 w 4677302"/>
              <a:gd name="connsiteY4" fmla="*/ 4908265 h 4910083"/>
              <a:gd name="connsiteX5" fmla="*/ 765106 w 4677302"/>
              <a:gd name="connsiteY5" fmla="*/ 4907540 h 4910083"/>
              <a:gd name="connsiteX6" fmla="*/ 0 w 4677302"/>
              <a:gd name="connsiteY6" fmla="*/ 4907540 h 4910083"/>
              <a:gd name="connsiteX7" fmla="*/ 0 w 4677302"/>
              <a:gd name="connsiteY7" fmla="*/ 4128802 h 4910083"/>
              <a:gd name="connsiteX8" fmla="*/ 0 w 4677302"/>
              <a:gd name="connsiteY8" fmla="*/ 779463 h 4910083"/>
              <a:gd name="connsiteX9" fmla="*/ 0 w 4677302"/>
              <a:gd name="connsiteY9" fmla="*/ 577 h 4910083"/>
              <a:gd name="connsiteX10" fmla="*/ 768037 w 4677302"/>
              <a:gd name="connsiteY10" fmla="*/ 577 h 4910083"/>
              <a:gd name="connsiteX11" fmla="*/ 779463 w 4677302"/>
              <a:gd name="connsiteY11" fmla="*/ 0 h 4910083"/>
              <a:gd name="connsiteX0" fmla="*/ 768037 w 4677302"/>
              <a:gd name="connsiteY0" fmla="*/ 0 h 4909506"/>
              <a:gd name="connsiteX1" fmla="*/ 4676776 w 4677302"/>
              <a:gd name="connsiteY1" fmla="*/ 778886 h 4909506"/>
              <a:gd name="connsiteX2" fmla="*/ 4676775 w 4677302"/>
              <a:gd name="connsiteY2" fmla="*/ 4128226 h 4909506"/>
              <a:gd name="connsiteX3" fmla="*/ 3897312 w 4677302"/>
              <a:gd name="connsiteY3" fmla="*/ 4907689 h 4909506"/>
              <a:gd name="connsiteX4" fmla="*/ 779463 w 4677302"/>
              <a:gd name="connsiteY4" fmla="*/ 4907688 h 4909506"/>
              <a:gd name="connsiteX5" fmla="*/ 765106 w 4677302"/>
              <a:gd name="connsiteY5" fmla="*/ 4906963 h 4909506"/>
              <a:gd name="connsiteX6" fmla="*/ 0 w 4677302"/>
              <a:gd name="connsiteY6" fmla="*/ 4906963 h 4909506"/>
              <a:gd name="connsiteX7" fmla="*/ 0 w 4677302"/>
              <a:gd name="connsiteY7" fmla="*/ 4128225 h 4909506"/>
              <a:gd name="connsiteX8" fmla="*/ 0 w 4677302"/>
              <a:gd name="connsiteY8" fmla="*/ 778886 h 4909506"/>
              <a:gd name="connsiteX9" fmla="*/ 0 w 4677302"/>
              <a:gd name="connsiteY9" fmla="*/ 0 h 4909506"/>
              <a:gd name="connsiteX10" fmla="*/ 768037 w 4677302"/>
              <a:gd name="connsiteY10" fmla="*/ 0 h 4909506"/>
              <a:gd name="connsiteX0" fmla="*/ 0 w 4677302"/>
              <a:gd name="connsiteY0" fmla="*/ 0 h 4909506"/>
              <a:gd name="connsiteX1" fmla="*/ 4676776 w 4677302"/>
              <a:gd name="connsiteY1" fmla="*/ 778886 h 4909506"/>
              <a:gd name="connsiteX2" fmla="*/ 4676775 w 4677302"/>
              <a:gd name="connsiteY2" fmla="*/ 4128226 h 4909506"/>
              <a:gd name="connsiteX3" fmla="*/ 3897312 w 4677302"/>
              <a:gd name="connsiteY3" fmla="*/ 4907689 h 4909506"/>
              <a:gd name="connsiteX4" fmla="*/ 779463 w 4677302"/>
              <a:gd name="connsiteY4" fmla="*/ 4907688 h 4909506"/>
              <a:gd name="connsiteX5" fmla="*/ 765106 w 4677302"/>
              <a:gd name="connsiteY5" fmla="*/ 4906963 h 4909506"/>
              <a:gd name="connsiteX6" fmla="*/ 0 w 4677302"/>
              <a:gd name="connsiteY6" fmla="*/ 4906963 h 4909506"/>
              <a:gd name="connsiteX7" fmla="*/ 0 w 4677302"/>
              <a:gd name="connsiteY7" fmla="*/ 4128225 h 4909506"/>
              <a:gd name="connsiteX8" fmla="*/ 0 w 4677302"/>
              <a:gd name="connsiteY8" fmla="*/ 778886 h 4909506"/>
              <a:gd name="connsiteX9" fmla="*/ 0 w 4677302"/>
              <a:gd name="connsiteY9" fmla="*/ 0 h 4909506"/>
              <a:gd name="connsiteX0" fmla="*/ 0 w 4677302"/>
              <a:gd name="connsiteY0" fmla="*/ 0 h 4130620"/>
              <a:gd name="connsiteX1" fmla="*/ 4676776 w 4677302"/>
              <a:gd name="connsiteY1" fmla="*/ 0 h 4130620"/>
              <a:gd name="connsiteX2" fmla="*/ 4676775 w 4677302"/>
              <a:gd name="connsiteY2" fmla="*/ 3349340 h 4130620"/>
              <a:gd name="connsiteX3" fmla="*/ 3897312 w 4677302"/>
              <a:gd name="connsiteY3" fmla="*/ 4128803 h 4130620"/>
              <a:gd name="connsiteX4" fmla="*/ 779463 w 4677302"/>
              <a:gd name="connsiteY4" fmla="*/ 4128802 h 4130620"/>
              <a:gd name="connsiteX5" fmla="*/ 765106 w 4677302"/>
              <a:gd name="connsiteY5" fmla="*/ 4128077 h 4130620"/>
              <a:gd name="connsiteX6" fmla="*/ 0 w 4677302"/>
              <a:gd name="connsiteY6" fmla="*/ 4128077 h 4130620"/>
              <a:gd name="connsiteX7" fmla="*/ 0 w 4677302"/>
              <a:gd name="connsiteY7" fmla="*/ 3349339 h 4130620"/>
              <a:gd name="connsiteX8" fmla="*/ 0 w 4677302"/>
              <a:gd name="connsiteY8" fmla="*/ 0 h 4130620"/>
              <a:gd name="connsiteX0" fmla="*/ 0 w 4677046"/>
              <a:gd name="connsiteY0" fmla="*/ 0 h 4128829"/>
              <a:gd name="connsiteX1" fmla="*/ 4676776 w 4677046"/>
              <a:gd name="connsiteY1" fmla="*/ 0 h 4128829"/>
              <a:gd name="connsiteX2" fmla="*/ 4676775 w 4677046"/>
              <a:gd name="connsiteY2" fmla="*/ 3349340 h 4128829"/>
              <a:gd name="connsiteX3" fmla="*/ 3897312 w 4677046"/>
              <a:gd name="connsiteY3" fmla="*/ 4128803 h 4128829"/>
              <a:gd name="connsiteX4" fmla="*/ 779463 w 4677046"/>
              <a:gd name="connsiteY4" fmla="*/ 4128802 h 4128829"/>
              <a:gd name="connsiteX5" fmla="*/ 765106 w 4677046"/>
              <a:gd name="connsiteY5" fmla="*/ 4128077 h 4128829"/>
              <a:gd name="connsiteX6" fmla="*/ 0 w 4677046"/>
              <a:gd name="connsiteY6" fmla="*/ 4128077 h 4128829"/>
              <a:gd name="connsiteX7" fmla="*/ 0 w 4677046"/>
              <a:gd name="connsiteY7" fmla="*/ 3349339 h 4128829"/>
              <a:gd name="connsiteX8" fmla="*/ 0 w 4677046"/>
              <a:gd name="connsiteY8" fmla="*/ 0 h 4128829"/>
              <a:gd name="connsiteX0" fmla="*/ 0 w 4676775"/>
              <a:gd name="connsiteY0" fmla="*/ 0 h 4128837"/>
              <a:gd name="connsiteX1" fmla="*/ 4676776 w 4676775"/>
              <a:gd name="connsiteY1" fmla="*/ 0 h 4128837"/>
              <a:gd name="connsiteX2" fmla="*/ 4676775 w 4676775"/>
              <a:gd name="connsiteY2" fmla="*/ 3349340 h 4128837"/>
              <a:gd name="connsiteX3" fmla="*/ 3897312 w 4676775"/>
              <a:gd name="connsiteY3" fmla="*/ 4128803 h 4128837"/>
              <a:gd name="connsiteX4" fmla="*/ 779463 w 4676775"/>
              <a:gd name="connsiteY4" fmla="*/ 4128802 h 4128837"/>
              <a:gd name="connsiteX5" fmla="*/ 765106 w 4676775"/>
              <a:gd name="connsiteY5" fmla="*/ 4128077 h 4128837"/>
              <a:gd name="connsiteX6" fmla="*/ 0 w 4676775"/>
              <a:gd name="connsiteY6" fmla="*/ 4128077 h 4128837"/>
              <a:gd name="connsiteX7" fmla="*/ 0 w 4676775"/>
              <a:gd name="connsiteY7" fmla="*/ 3349339 h 4128837"/>
              <a:gd name="connsiteX8" fmla="*/ 0 w 4676775"/>
              <a:gd name="connsiteY8" fmla="*/ 0 h 4128837"/>
              <a:gd name="connsiteX0" fmla="*/ 0 w 4676776"/>
              <a:gd name="connsiteY0" fmla="*/ 0 h 4128854"/>
              <a:gd name="connsiteX1" fmla="*/ 4676776 w 4676776"/>
              <a:gd name="connsiteY1" fmla="*/ 0 h 4128854"/>
              <a:gd name="connsiteX2" fmla="*/ 4676775 w 4676776"/>
              <a:gd name="connsiteY2" fmla="*/ 3349340 h 4128854"/>
              <a:gd name="connsiteX3" fmla="*/ 3897312 w 4676776"/>
              <a:gd name="connsiteY3" fmla="*/ 4128803 h 4128854"/>
              <a:gd name="connsiteX4" fmla="*/ 779463 w 4676776"/>
              <a:gd name="connsiteY4" fmla="*/ 4128802 h 4128854"/>
              <a:gd name="connsiteX5" fmla="*/ 765106 w 4676776"/>
              <a:gd name="connsiteY5" fmla="*/ 4128077 h 4128854"/>
              <a:gd name="connsiteX6" fmla="*/ 0 w 4676776"/>
              <a:gd name="connsiteY6" fmla="*/ 4128077 h 4128854"/>
              <a:gd name="connsiteX7" fmla="*/ 0 w 4676776"/>
              <a:gd name="connsiteY7" fmla="*/ 3349339 h 4128854"/>
              <a:gd name="connsiteX8" fmla="*/ 0 w 4676776"/>
              <a:gd name="connsiteY8" fmla="*/ 0 h 4128854"/>
              <a:gd name="connsiteX0" fmla="*/ 0 w 4676776"/>
              <a:gd name="connsiteY0" fmla="*/ 0 h 4128803"/>
              <a:gd name="connsiteX1" fmla="*/ 4676776 w 4676776"/>
              <a:gd name="connsiteY1" fmla="*/ 0 h 4128803"/>
              <a:gd name="connsiteX2" fmla="*/ 4676775 w 4676776"/>
              <a:gd name="connsiteY2" fmla="*/ 3349340 h 4128803"/>
              <a:gd name="connsiteX3" fmla="*/ 3897312 w 4676776"/>
              <a:gd name="connsiteY3" fmla="*/ 4128803 h 4128803"/>
              <a:gd name="connsiteX4" fmla="*/ 779463 w 4676776"/>
              <a:gd name="connsiteY4" fmla="*/ 4128802 h 4128803"/>
              <a:gd name="connsiteX5" fmla="*/ 765106 w 4676776"/>
              <a:gd name="connsiteY5" fmla="*/ 4128077 h 4128803"/>
              <a:gd name="connsiteX6" fmla="*/ 0 w 4676776"/>
              <a:gd name="connsiteY6" fmla="*/ 4128077 h 4128803"/>
              <a:gd name="connsiteX7" fmla="*/ 0 w 4676776"/>
              <a:gd name="connsiteY7" fmla="*/ 3349339 h 4128803"/>
              <a:gd name="connsiteX8" fmla="*/ 0 w 4676776"/>
              <a:gd name="connsiteY8" fmla="*/ 0 h 4128803"/>
              <a:gd name="connsiteX0" fmla="*/ 0 w 4676776"/>
              <a:gd name="connsiteY0" fmla="*/ 0 h 4128803"/>
              <a:gd name="connsiteX1" fmla="*/ 4676776 w 4676776"/>
              <a:gd name="connsiteY1" fmla="*/ 0 h 4128803"/>
              <a:gd name="connsiteX2" fmla="*/ 4676775 w 4676776"/>
              <a:gd name="connsiteY2" fmla="*/ 3349340 h 4128803"/>
              <a:gd name="connsiteX3" fmla="*/ 3897312 w 4676776"/>
              <a:gd name="connsiteY3" fmla="*/ 4128803 h 4128803"/>
              <a:gd name="connsiteX4" fmla="*/ 779463 w 4676776"/>
              <a:gd name="connsiteY4" fmla="*/ 4128802 h 4128803"/>
              <a:gd name="connsiteX5" fmla="*/ 765106 w 4676776"/>
              <a:gd name="connsiteY5" fmla="*/ 4128077 h 4128803"/>
              <a:gd name="connsiteX6" fmla="*/ 0 w 4676776"/>
              <a:gd name="connsiteY6" fmla="*/ 4128077 h 4128803"/>
              <a:gd name="connsiteX7" fmla="*/ 0 w 4676776"/>
              <a:gd name="connsiteY7" fmla="*/ 3349339 h 4128803"/>
              <a:gd name="connsiteX8" fmla="*/ 0 w 4676776"/>
              <a:gd name="connsiteY8" fmla="*/ 0 h 41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6776" h="4128803">
                <a:moveTo>
                  <a:pt x="0" y="0"/>
                </a:moveTo>
                <a:lnTo>
                  <a:pt x="4676776" y="0"/>
                </a:lnTo>
                <a:cubicBezTo>
                  <a:pt x="4676776" y="1116447"/>
                  <a:pt x="4676775" y="2232893"/>
                  <a:pt x="4676775" y="3349340"/>
                </a:cubicBezTo>
                <a:cubicBezTo>
                  <a:pt x="4566283" y="3972621"/>
                  <a:pt x="4151708" y="4116241"/>
                  <a:pt x="3897312" y="4128803"/>
                </a:cubicBezTo>
                <a:lnTo>
                  <a:pt x="779463" y="4128802"/>
                </a:lnTo>
                <a:lnTo>
                  <a:pt x="765106" y="4128077"/>
                </a:lnTo>
                <a:lnTo>
                  <a:pt x="0" y="4128077"/>
                </a:lnTo>
                <a:lnTo>
                  <a:pt x="0" y="3349339"/>
                </a:lnTo>
                <a:lnTo>
                  <a:pt x="0" y="0"/>
                </a:lnTo>
                <a:close/>
              </a:path>
            </a:pathLst>
          </a:custGeom>
          <a:ln>
            <a:noFill/>
          </a:ln>
        </p:spPr>
        <p:txBody>
          <a:bodyPr wrap="square">
            <a:noAutofit/>
          </a:bodyPr>
          <a:lstStyle/>
          <a:p>
            <a:endParaRPr lang="nl-BE" dirty="0"/>
          </a:p>
        </p:txBody>
      </p:sp>
      <p:sp>
        <p:nvSpPr>
          <p:cNvPr id="3" name="Tijdelijke aanduiding voor tekst 2">
            <a:extLst>
              <a:ext uri="{FF2B5EF4-FFF2-40B4-BE49-F238E27FC236}">
                <a16:creationId xmlns:a16="http://schemas.microsoft.com/office/drawing/2014/main" id="{704E1082-D5D1-4810-97D7-0D5AEA932DE0}"/>
              </a:ext>
            </a:extLst>
          </p:cNvPr>
          <p:cNvSpPr>
            <a:spLocks noGrp="1"/>
          </p:cNvSpPr>
          <p:nvPr>
            <p:ph type="body" sz="quarter" idx="12" hasCustomPrompt="1"/>
          </p:nvPr>
        </p:nvSpPr>
        <p:spPr>
          <a:xfrm>
            <a:off x="582613" y="600075"/>
            <a:ext cx="3186112" cy="2235200"/>
          </a:xfrm>
        </p:spPr>
        <p:txBody>
          <a:bodyPr anchor="ctr" anchorCtr="0"/>
          <a:lstStyle>
            <a:lvl1pPr algn="ctr">
              <a:defRPr sz="2000">
                <a:solidFill>
                  <a:schemeClr val="tx1"/>
                </a:solidFill>
              </a:defRPr>
            </a:lvl1pPr>
          </a:lstStyle>
          <a:p>
            <a:pPr lvl="0"/>
            <a:r>
              <a:rPr lang="nl-NL" dirty="0"/>
              <a:t>STATEMENT</a:t>
            </a:r>
            <a:endParaRPr lang="nl-BE" dirty="0"/>
          </a:p>
        </p:txBody>
      </p:sp>
    </p:spTree>
    <p:extLst>
      <p:ext uri="{BB962C8B-B14F-4D97-AF65-F5344CB8AC3E}">
        <p14:creationId xmlns:p14="http://schemas.microsoft.com/office/powerpoint/2010/main" val="2936832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C381BFD-055D-4669-A424-D4A60C7E65A7}"/>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7" name="Groep 6">
            <a:extLst>
              <a:ext uri="{FF2B5EF4-FFF2-40B4-BE49-F238E27FC236}">
                <a16:creationId xmlns:a16="http://schemas.microsoft.com/office/drawing/2014/main" id="{D4B7A3C9-A513-4122-A938-FD8552F136CC}"/>
              </a:ext>
            </a:extLst>
          </p:cNvPr>
          <p:cNvGrpSpPr/>
          <p:nvPr userDrawn="1"/>
        </p:nvGrpSpPr>
        <p:grpSpPr>
          <a:xfrm>
            <a:off x="4980188" y="2158581"/>
            <a:ext cx="2231623" cy="2540837"/>
            <a:chOff x="4980188" y="2460171"/>
            <a:chExt cx="2231623" cy="2540837"/>
          </a:xfrm>
        </p:grpSpPr>
        <p:pic>
          <p:nvPicPr>
            <p:cNvPr id="4" name="Graphic 3">
              <a:extLst>
                <a:ext uri="{FF2B5EF4-FFF2-40B4-BE49-F238E27FC236}">
                  <a16:creationId xmlns:a16="http://schemas.microsoft.com/office/drawing/2014/main" id="{2C8FA34E-B951-4E58-987E-D3D3299510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80188" y="2460171"/>
              <a:ext cx="2231623" cy="1762357"/>
            </a:xfrm>
            <a:prstGeom prst="rect">
              <a:avLst/>
            </a:prstGeom>
          </p:spPr>
        </p:pic>
        <p:sp>
          <p:nvSpPr>
            <p:cNvPr id="6" name="Tekstvak 5">
              <a:extLst>
                <a:ext uri="{FF2B5EF4-FFF2-40B4-BE49-F238E27FC236}">
                  <a16:creationId xmlns:a16="http://schemas.microsoft.com/office/drawing/2014/main" id="{95C38451-3EC5-4A22-8BAD-6F2B17BAE50C}"/>
                </a:ext>
              </a:extLst>
            </p:cNvPr>
            <p:cNvSpPr txBox="1"/>
            <p:nvPr userDrawn="1"/>
          </p:nvSpPr>
          <p:spPr>
            <a:xfrm>
              <a:off x="4980188" y="4539343"/>
              <a:ext cx="2231623" cy="461665"/>
            </a:xfrm>
            <a:prstGeom prst="rect">
              <a:avLst/>
            </a:prstGeom>
            <a:noFill/>
          </p:spPr>
          <p:txBody>
            <a:bodyPr wrap="square" lIns="0" tIns="0" rIns="0" bIns="0" rtlCol="0">
              <a:spAutoFit/>
            </a:bodyPr>
            <a:lstStyle/>
            <a:p>
              <a:r>
                <a:rPr lang="nl-BE" sz="3000" dirty="0"/>
                <a:t>DILBEEK.BE</a:t>
              </a:r>
            </a:p>
          </p:txBody>
        </p:sp>
      </p:grpSp>
    </p:spTree>
    <p:extLst>
      <p:ext uri="{BB962C8B-B14F-4D97-AF65-F5344CB8AC3E}">
        <p14:creationId xmlns:p14="http://schemas.microsoft.com/office/powerpoint/2010/main" val="615493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3014135" y="545969"/>
            <a:ext cx="8350181" cy="461665"/>
          </a:xfrm>
          <a:prstGeom prst="rect">
            <a:avLst/>
          </a:prstGeom>
        </p:spPr>
        <p:txBody>
          <a:bodyPr/>
          <a:lstStyle>
            <a:lvl1pPr>
              <a:defRPr>
                <a:solidFill>
                  <a:schemeClr val="accent1"/>
                </a:solidFill>
              </a:defRPr>
            </a:lvl1pPr>
          </a:lstStyle>
          <a:p>
            <a:r>
              <a:rPr lang="nl-NL"/>
              <a:t>Klik om stijl te bewerken</a:t>
            </a:r>
            <a:endParaRPr lang="en-US"/>
          </a:p>
        </p:txBody>
      </p:sp>
      <p:sp>
        <p:nvSpPr>
          <p:cNvPr id="3" name="Content Placeholder 2"/>
          <p:cNvSpPr>
            <a:spLocks noGrp="1"/>
          </p:cNvSpPr>
          <p:nvPr>
            <p:ph idx="1"/>
          </p:nvPr>
        </p:nvSpPr>
        <p:spPr>
          <a:xfrm>
            <a:off x="1055845" y="1619158"/>
            <a:ext cx="10308472" cy="171739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84F04C3F-56C2-4680-B858-15DEE6FA8004}" type="datetime4">
              <a:rPr lang="nl-BE" smtClean="0"/>
              <a:t>3 februari 2023</a:t>
            </a:fld>
            <a:endParaRPr lang="en-US"/>
          </a:p>
        </p:txBody>
      </p:sp>
      <p:sp>
        <p:nvSpPr>
          <p:cNvPr id="5" name="Footer Placeholder 4"/>
          <p:cNvSpPr>
            <a:spLocks noGrp="1"/>
          </p:cNvSpPr>
          <p:nvPr>
            <p:ph type="ftr" sz="quarter" idx="11"/>
          </p:nvPr>
        </p:nvSpPr>
        <p:spPr/>
        <p:txBody>
          <a:bodyPr/>
          <a:lstStyle/>
          <a:p>
            <a:r>
              <a:rPr lang="en-US"/>
              <a:t>Gemeente Dilbeek</a:t>
            </a:r>
          </a:p>
        </p:txBody>
      </p:sp>
      <p:sp>
        <p:nvSpPr>
          <p:cNvPr id="6" name="Slide Number Placeholder 5"/>
          <p:cNvSpPr>
            <a:spLocks noGrp="1"/>
          </p:cNvSpPr>
          <p:nvPr>
            <p:ph type="sldNum" sz="quarter" idx="12"/>
          </p:nvPr>
        </p:nvSpPr>
        <p:spPr/>
        <p:txBody>
          <a:bodyPr/>
          <a:lstStyle/>
          <a:p>
            <a:fld id="{2D27EEE1-353B-CC40-9970-579082F6356F}" type="slidenum">
              <a:rPr lang="en-US" smtClean="0"/>
              <a:pPr/>
              <a:t>‹nr.›</a:t>
            </a:fld>
            <a:endParaRPr lang="en-US"/>
          </a:p>
        </p:txBody>
      </p:sp>
    </p:spTree>
    <p:extLst>
      <p:ext uri="{BB962C8B-B14F-4D97-AF65-F5344CB8AC3E}">
        <p14:creationId xmlns:p14="http://schemas.microsoft.com/office/powerpoint/2010/main" val="385124469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eldia beeld rechts">
    <p:spTree>
      <p:nvGrpSpPr>
        <p:cNvPr id="1" name=""/>
        <p:cNvGrpSpPr/>
        <p:nvPr/>
      </p:nvGrpSpPr>
      <p:grpSpPr>
        <a:xfrm>
          <a:off x="0" y="0"/>
          <a:ext cx="0" cy="0"/>
          <a:chOff x="0" y="0"/>
          <a:chExt cx="0" cy="0"/>
        </a:xfrm>
      </p:grpSpPr>
      <p:sp>
        <p:nvSpPr>
          <p:cNvPr id="10" name="Vrije vorm 14">
            <a:extLst>
              <a:ext uri="{FF2B5EF4-FFF2-40B4-BE49-F238E27FC236}">
                <a16:creationId xmlns:a16="http://schemas.microsoft.com/office/drawing/2014/main" id="{A7BA0A28-2C0E-44C5-882F-5218617CD23A}"/>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26" name="Tijdelijke aanduiding voor afbeelding 25">
            <a:extLst>
              <a:ext uri="{FF2B5EF4-FFF2-40B4-BE49-F238E27FC236}">
                <a16:creationId xmlns:a16="http://schemas.microsoft.com/office/drawing/2014/main" id="{A224E950-9C51-4D52-8841-41603C0EFD7C}"/>
              </a:ext>
            </a:extLst>
          </p:cNvPr>
          <p:cNvSpPr>
            <a:spLocks noGrp="1"/>
          </p:cNvSpPr>
          <p:nvPr>
            <p:ph type="pic" sz="quarter" idx="11"/>
          </p:nvPr>
        </p:nvSpPr>
        <p:spPr>
          <a:xfrm>
            <a:off x="6106798" y="-9525"/>
            <a:ext cx="5829506" cy="6119630"/>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r>
              <a:rPr lang="nl-NL"/>
              <a:t>Klik op het pictogram als u een afbeelding wilt toevoegen</a:t>
            </a:r>
            <a:endParaRPr lang="nl-BE" dirty="0"/>
          </a:p>
        </p:txBody>
      </p:sp>
      <p:sp>
        <p:nvSpPr>
          <p:cNvPr id="28" name="Ondertitel 2">
            <a:extLst>
              <a:ext uri="{FF2B5EF4-FFF2-40B4-BE49-F238E27FC236}">
                <a16:creationId xmlns:a16="http://schemas.microsoft.com/office/drawing/2014/main" id="{D8E828C2-8807-46AD-AF16-DE3DA4C98C5B}"/>
              </a:ext>
            </a:extLst>
          </p:cNvPr>
          <p:cNvSpPr>
            <a:spLocks noGrp="1"/>
          </p:cNvSpPr>
          <p:nvPr>
            <p:ph type="subTitle" idx="1" hasCustomPrompt="1"/>
          </p:nvPr>
        </p:nvSpPr>
        <p:spPr>
          <a:xfrm>
            <a:off x="1099458" y="4010816"/>
            <a:ext cx="4495799" cy="1464695"/>
          </a:xfrm>
        </p:spPr>
        <p:txBody>
          <a:bodyPr lIns="0" tIns="0" rIns="0" bIns="0"/>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Subtekst</a:t>
            </a:r>
            <a:endParaRPr lang="nl-BE" dirty="0"/>
          </a:p>
        </p:txBody>
      </p:sp>
      <p:sp>
        <p:nvSpPr>
          <p:cNvPr id="8" name="Tijdelijke aanduiding voor titel 1">
            <a:extLst>
              <a:ext uri="{FF2B5EF4-FFF2-40B4-BE49-F238E27FC236}">
                <a16:creationId xmlns:a16="http://schemas.microsoft.com/office/drawing/2014/main" id="{99A97912-C71F-4FD0-B986-8EFBDB30454A}"/>
              </a:ext>
            </a:extLst>
          </p:cNvPr>
          <p:cNvSpPr>
            <a:spLocks noGrp="1"/>
          </p:cNvSpPr>
          <p:nvPr>
            <p:ph type="title" hasCustomPrompt="1"/>
          </p:nvPr>
        </p:nvSpPr>
        <p:spPr>
          <a:xfrm>
            <a:off x="1099458" y="3019597"/>
            <a:ext cx="4495800" cy="798700"/>
          </a:xfrm>
          <a:prstGeom prst="rect">
            <a:avLst/>
          </a:prstGeom>
        </p:spPr>
        <p:txBody>
          <a:bodyPr vert="horz" lIns="0" tIns="0" rIns="0" bIns="0" rtlCol="0" anchor="t" anchorCtr="0">
            <a:normAutofit/>
          </a:bodyPr>
          <a:lstStyle>
            <a:lvl1pPr>
              <a:defRPr sz="3000">
                <a:solidFill>
                  <a:schemeClr val="tx1"/>
                </a:solidFill>
              </a:defRPr>
            </a:lvl1pPr>
          </a:lstStyle>
          <a:p>
            <a:r>
              <a:rPr lang="nl-NL" dirty="0"/>
              <a:t>TUSSENTITEL</a:t>
            </a:r>
            <a:endParaRPr lang="nl-BE" dirty="0"/>
          </a:p>
        </p:txBody>
      </p:sp>
    </p:spTree>
    <p:extLst>
      <p:ext uri="{BB962C8B-B14F-4D97-AF65-F5344CB8AC3E}">
        <p14:creationId xmlns:p14="http://schemas.microsoft.com/office/powerpoint/2010/main" val="266841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eldia beeld links">
    <p:spTree>
      <p:nvGrpSpPr>
        <p:cNvPr id="1" name=""/>
        <p:cNvGrpSpPr/>
        <p:nvPr/>
      </p:nvGrpSpPr>
      <p:grpSpPr>
        <a:xfrm>
          <a:off x="0" y="0"/>
          <a:ext cx="0" cy="0"/>
          <a:chOff x="0" y="0"/>
          <a:chExt cx="0" cy="0"/>
        </a:xfrm>
      </p:grpSpPr>
      <p:sp>
        <p:nvSpPr>
          <p:cNvPr id="9" name="Vrije vorm 14">
            <a:extLst>
              <a:ext uri="{FF2B5EF4-FFF2-40B4-BE49-F238E27FC236}">
                <a16:creationId xmlns:a16="http://schemas.microsoft.com/office/drawing/2014/main" id="{B4ADCE44-28AD-4AA7-B6BD-48D632D2E7AE}"/>
              </a:ext>
            </a:extLst>
          </p:cNvPr>
          <p:cNvSpPr/>
          <p:nvPr userDrawn="1"/>
        </p:nvSpPr>
        <p:spPr>
          <a:xfrm>
            <a:off x="4119" y="-1"/>
            <a:ext cx="11915773" cy="6120000"/>
          </a:xfrm>
          <a:custGeom>
            <a:avLst/>
            <a:gdLst>
              <a:gd name="connsiteX0" fmla="*/ 0 w 11915773"/>
              <a:gd name="connsiteY0" fmla="*/ 1 h 6134215"/>
              <a:gd name="connsiteX1" fmla="*/ 276227 w 11915773"/>
              <a:gd name="connsiteY1" fmla="*/ 1 h 6134215"/>
              <a:gd name="connsiteX2" fmla="*/ 276227 w 11915773"/>
              <a:gd name="connsiteY2" fmla="*/ 3053557 h 6134215"/>
              <a:gd name="connsiteX3" fmla="*/ 0 w 11915773"/>
              <a:gd name="connsiteY3" fmla="*/ 3053557 h 6134215"/>
              <a:gd name="connsiteX4" fmla="*/ 276227 w 11915773"/>
              <a:gd name="connsiteY4" fmla="*/ 0 h 6134215"/>
              <a:gd name="connsiteX5" fmla="*/ 988541 w 11915773"/>
              <a:gd name="connsiteY5" fmla="*/ 0 h 6134215"/>
              <a:gd name="connsiteX6" fmla="*/ 988541 w 11915773"/>
              <a:gd name="connsiteY6" fmla="*/ 4886 h 6134215"/>
              <a:gd name="connsiteX7" fmla="*/ 993517 w 11915773"/>
              <a:gd name="connsiteY7" fmla="*/ 4126 h 6134215"/>
              <a:gd name="connsiteX8" fmla="*/ 1075208 w 11915773"/>
              <a:gd name="connsiteY8" fmla="*/ 1 h 6134215"/>
              <a:gd name="connsiteX9" fmla="*/ 11116792 w 11915773"/>
              <a:gd name="connsiteY9" fmla="*/ 1 h 6134215"/>
              <a:gd name="connsiteX10" fmla="*/ 11915773 w 11915773"/>
              <a:gd name="connsiteY10" fmla="*/ 798982 h 6134215"/>
              <a:gd name="connsiteX11" fmla="*/ 11915773 w 11915773"/>
              <a:gd name="connsiteY11" fmla="*/ 5335234 h 6134215"/>
              <a:gd name="connsiteX12" fmla="*/ 11116792 w 11915773"/>
              <a:gd name="connsiteY12" fmla="*/ 6134215 h 6134215"/>
              <a:gd name="connsiteX13" fmla="*/ 1075208 w 11915773"/>
              <a:gd name="connsiteY13" fmla="*/ 6134215 h 6134215"/>
              <a:gd name="connsiteX14" fmla="*/ 993517 w 11915773"/>
              <a:gd name="connsiteY14" fmla="*/ 6130090 h 6134215"/>
              <a:gd name="connsiteX15" fmla="*/ 988541 w 11915773"/>
              <a:gd name="connsiteY15" fmla="*/ 6129331 h 6134215"/>
              <a:gd name="connsiteX16" fmla="*/ 988541 w 11915773"/>
              <a:gd name="connsiteY16" fmla="*/ 6134215 h 6134215"/>
              <a:gd name="connsiteX17" fmla="*/ 276227 w 11915773"/>
              <a:gd name="connsiteY17" fmla="*/ 6134215 h 6134215"/>
              <a:gd name="connsiteX18" fmla="*/ 276227 w 11915773"/>
              <a:gd name="connsiteY18" fmla="*/ 5335234 h 6134215"/>
              <a:gd name="connsiteX19" fmla="*/ 276227 w 11915773"/>
              <a:gd name="connsiteY19" fmla="*/ 798982 h 61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15773" h="6134215">
                <a:moveTo>
                  <a:pt x="0" y="1"/>
                </a:moveTo>
                <a:lnTo>
                  <a:pt x="276227" y="1"/>
                </a:lnTo>
                <a:lnTo>
                  <a:pt x="276227" y="3053557"/>
                </a:lnTo>
                <a:lnTo>
                  <a:pt x="0" y="3053557"/>
                </a:lnTo>
                <a:close/>
                <a:moveTo>
                  <a:pt x="276227" y="0"/>
                </a:moveTo>
                <a:lnTo>
                  <a:pt x="988541" y="0"/>
                </a:lnTo>
                <a:lnTo>
                  <a:pt x="988541" y="4886"/>
                </a:lnTo>
                <a:lnTo>
                  <a:pt x="993517" y="4126"/>
                </a:lnTo>
                <a:cubicBezTo>
                  <a:pt x="1020377" y="1399"/>
                  <a:pt x="1047629" y="1"/>
                  <a:pt x="1075208" y="1"/>
                </a:cubicBezTo>
                <a:lnTo>
                  <a:pt x="11116792" y="1"/>
                </a:lnTo>
                <a:cubicBezTo>
                  <a:pt x="11558057" y="1"/>
                  <a:pt x="11915773" y="357717"/>
                  <a:pt x="11915773" y="798982"/>
                </a:cubicBezTo>
                <a:lnTo>
                  <a:pt x="11915773" y="5335234"/>
                </a:lnTo>
                <a:cubicBezTo>
                  <a:pt x="11915773" y="5776499"/>
                  <a:pt x="11558057" y="6134215"/>
                  <a:pt x="11116792" y="6134215"/>
                </a:cubicBezTo>
                <a:lnTo>
                  <a:pt x="1075208" y="6134215"/>
                </a:lnTo>
                <a:cubicBezTo>
                  <a:pt x="1047629" y="6134215"/>
                  <a:pt x="1020377" y="6132818"/>
                  <a:pt x="993517" y="6130090"/>
                </a:cubicBezTo>
                <a:lnTo>
                  <a:pt x="988541" y="6129331"/>
                </a:lnTo>
                <a:lnTo>
                  <a:pt x="988541" y="6134215"/>
                </a:lnTo>
                <a:lnTo>
                  <a:pt x="276227" y="6134215"/>
                </a:lnTo>
                <a:lnTo>
                  <a:pt x="276227" y="5335234"/>
                </a:lnTo>
                <a:lnTo>
                  <a:pt x="276227" y="79898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5" name="Tijdelijke aanduiding voor afbeelding 4">
            <a:extLst>
              <a:ext uri="{FF2B5EF4-FFF2-40B4-BE49-F238E27FC236}">
                <a16:creationId xmlns:a16="http://schemas.microsoft.com/office/drawing/2014/main" id="{A6563EEA-72BF-4936-B62C-6D41B25FC533}"/>
              </a:ext>
            </a:extLst>
          </p:cNvPr>
          <p:cNvSpPr>
            <a:spLocks noGrp="1"/>
          </p:cNvSpPr>
          <p:nvPr>
            <p:ph type="pic" sz="quarter" idx="10"/>
          </p:nvPr>
        </p:nvSpPr>
        <p:spPr>
          <a:xfrm>
            <a:off x="0" y="0"/>
            <a:ext cx="2743200" cy="6119999"/>
          </a:xfrm>
        </p:spPr>
        <p:txBody>
          <a:bodyPr/>
          <a:lstStyle/>
          <a:p>
            <a:r>
              <a:rPr lang="nl-NL"/>
              <a:t>Klik op het pictogram als u een afbeelding wilt toevoegen</a:t>
            </a:r>
            <a:endParaRPr lang="nl-BE"/>
          </a:p>
        </p:txBody>
      </p:sp>
      <p:sp>
        <p:nvSpPr>
          <p:cNvPr id="6" name="Rechthoek 5">
            <a:extLst>
              <a:ext uri="{FF2B5EF4-FFF2-40B4-BE49-F238E27FC236}">
                <a16:creationId xmlns:a16="http://schemas.microsoft.com/office/drawing/2014/main" id="{6E5F6494-288D-4C2E-AAC1-1E6E7DBAB4ED}"/>
              </a:ext>
            </a:extLst>
          </p:cNvPr>
          <p:cNvSpPr/>
          <p:nvPr userDrawn="1"/>
        </p:nvSpPr>
        <p:spPr>
          <a:xfrm>
            <a:off x="0" y="3052950"/>
            <a:ext cx="276227" cy="3805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Titel 1">
            <a:extLst>
              <a:ext uri="{FF2B5EF4-FFF2-40B4-BE49-F238E27FC236}">
                <a16:creationId xmlns:a16="http://schemas.microsoft.com/office/drawing/2014/main" id="{24A799AC-4C82-4149-B4A3-4E350079E6A7}"/>
              </a:ext>
            </a:extLst>
          </p:cNvPr>
          <p:cNvSpPr>
            <a:spLocks noGrp="1"/>
          </p:cNvSpPr>
          <p:nvPr>
            <p:ph type="ctrTitle" hasCustomPrompt="1"/>
          </p:nvPr>
        </p:nvSpPr>
        <p:spPr>
          <a:xfrm>
            <a:off x="3581399" y="3080658"/>
            <a:ext cx="6927511" cy="783771"/>
          </a:xfrm>
        </p:spPr>
        <p:txBody>
          <a:bodyPr lIns="0" tIns="0" rIns="0" bIns="0" anchor="t" anchorCtr="0"/>
          <a:lstStyle>
            <a:lvl1pPr algn="l">
              <a:defRPr sz="3000" b="1">
                <a:solidFill>
                  <a:schemeClr val="tx1"/>
                </a:solidFill>
              </a:defRPr>
            </a:lvl1pPr>
          </a:lstStyle>
          <a:p>
            <a:r>
              <a:rPr lang="nl-NL" dirty="0"/>
              <a:t>TUSSENTITEL</a:t>
            </a:r>
            <a:endParaRPr lang="nl-BE" dirty="0"/>
          </a:p>
        </p:txBody>
      </p:sp>
      <p:sp>
        <p:nvSpPr>
          <p:cNvPr id="14" name="Ondertitel 2">
            <a:extLst>
              <a:ext uri="{FF2B5EF4-FFF2-40B4-BE49-F238E27FC236}">
                <a16:creationId xmlns:a16="http://schemas.microsoft.com/office/drawing/2014/main" id="{C11EBB4D-FDC5-4279-B8F5-56AB845723B8}"/>
              </a:ext>
            </a:extLst>
          </p:cNvPr>
          <p:cNvSpPr>
            <a:spLocks noGrp="1"/>
          </p:cNvSpPr>
          <p:nvPr>
            <p:ph type="subTitle" idx="1" hasCustomPrompt="1"/>
          </p:nvPr>
        </p:nvSpPr>
        <p:spPr>
          <a:xfrm>
            <a:off x="3581399" y="4010816"/>
            <a:ext cx="6927511" cy="1464695"/>
          </a:xfrm>
        </p:spPr>
        <p:txBody>
          <a:bodyPr lIns="0" tIns="0" rIns="0" bIns="0"/>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err="1"/>
              <a:t>Subtekst</a:t>
            </a:r>
            <a:endParaRPr lang="nl-BE" dirty="0"/>
          </a:p>
        </p:txBody>
      </p:sp>
    </p:spTree>
    <p:extLst>
      <p:ext uri="{BB962C8B-B14F-4D97-AF65-F5344CB8AC3E}">
        <p14:creationId xmlns:p14="http://schemas.microsoft.com/office/powerpoint/2010/main" val="399572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lij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B3A23C-BA4D-4483-944C-030C27CDC2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7" y="1948544"/>
            <a:ext cx="9409454"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7" y="800102"/>
            <a:ext cx="9409454"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Tree>
    <p:extLst>
      <p:ext uri="{BB962C8B-B14F-4D97-AF65-F5344CB8AC3E}">
        <p14:creationId xmlns:p14="http://schemas.microsoft.com/office/powerpoint/2010/main" val="285367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kader">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8D52633-5B9B-46F1-9329-E93BED6CCE5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Graphic 4">
            <a:extLst>
              <a:ext uri="{FF2B5EF4-FFF2-40B4-BE49-F238E27FC236}">
                <a16:creationId xmlns:a16="http://schemas.microsoft.com/office/drawing/2014/main" id="{15A42311-7242-4BBF-93B7-2AEB96153B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solidFill>
                  <a:schemeClr val="tx1"/>
                </a:solidFill>
                <a:cs typeface="Arial" panose="020B0604020202020204" pitchFamily="34" charset="0"/>
              </a:rPr>
              <a:t>●</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55471" y="6340651"/>
            <a:ext cx="360301"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7" y="1948544"/>
            <a:ext cx="9409454"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7" y="800102"/>
            <a:ext cx="9409454"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Tree>
    <p:extLst>
      <p:ext uri="{BB962C8B-B14F-4D97-AF65-F5344CB8AC3E}">
        <p14:creationId xmlns:p14="http://schemas.microsoft.com/office/powerpoint/2010/main" val="36806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beeld rechts">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8" y="1948544"/>
            <a:ext cx="4539342"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8" y="800102"/>
            <a:ext cx="4539342"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
        <p:nvSpPr>
          <p:cNvPr id="10" name="Tijdelijke aanduiding voor afbeelding 9">
            <a:extLst>
              <a:ext uri="{FF2B5EF4-FFF2-40B4-BE49-F238E27FC236}">
                <a16:creationId xmlns:a16="http://schemas.microsoft.com/office/drawing/2014/main" id="{03A2A81A-D14A-4C0C-BF5A-2C34D546A145}"/>
              </a:ext>
            </a:extLst>
          </p:cNvPr>
          <p:cNvSpPr>
            <a:spLocks noGrp="1"/>
          </p:cNvSpPr>
          <p:nvPr>
            <p:ph type="pic" sz="quarter" idx="11"/>
          </p:nvPr>
        </p:nvSpPr>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r>
              <a:rPr lang="nl-NL"/>
              <a:t>Klik op het pictogram als u een afbeelding wilt toevoegen</a:t>
            </a:r>
            <a:endParaRPr lang="nl-BE" dirty="0"/>
          </a:p>
        </p:txBody>
      </p:sp>
    </p:spTree>
    <p:extLst>
      <p:ext uri="{BB962C8B-B14F-4D97-AF65-F5344CB8AC3E}">
        <p14:creationId xmlns:p14="http://schemas.microsoft.com/office/powerpoint/2010/main" val="192110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dia beeldduo rechts">
    <p:spTree>
      <p:nvGrpSpPr>
        <p:cNvPr id="1" name=""/>
        <p:cNvGrpSpPr/>
        <p:nvPr/>
      </p:nvGrpSpPr>
      <p:grpSpPr>
        <a:xfrm>
          <a:off x="0" y="0"/>
          <a:ext cx="0" cy="0"/>
          <a:chOff x="0" y="0"/>
          <a:chExt cx="0" cy="0"/>
        </a:xfrm>
      </p:grpSpPr>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1099458" y="1948544"/>
            <a:ext cx="7434942" cy="3407002"/>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1099458" y="800102"/>
            <a:ext cx="7434942"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
        <p:nvSpPr>
          <p:cNvPr id="10" name="Tijdelijke aanduiding voor afbeelding 9">
            <a:extLst>
              <a:ext uri="{FF2B5EF4-FFF2-40B4-BE49-F238E27FC236}">
                <a16:creationId xmlns:a16="http://schemas.microsoft.com/office/drawing/2014/main" id="{03A2A81A-D14A-4C0C-BF5A-2C34D546A145}"/>
              </a:ext>
            </a:extLst>
          </p:cNvPr>
          <p:cNvSpPr>
            <a:spLocks noGrp="1"/>
          </p:cNvSpPr>
          <p:nvPr>
            <p:ph type="pic" sz="quarter" idx="11"/>
          </p:nvPr>
        </p:nvSpPr>
        <p:spPr>
          <a:xfrm>
            <a:off x="9269351" y="253398"/>
            <a:ext cx="2666951" cy="279968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r>
              <a:rPr lang="nl-NL"/>
              <a:t>Klik op het pictogram als u een afbeelding wilt toevoegen</a:t>
            </a:r>
            <a:endParaRPr lang="nl-BE" dirty="0"/>
          </a:p>
        </p:txBody>
      </p:sp>
      <p:sp>
        <p:nvSpPr>
          <p:cNvPr id="15" name="Tijdelijke aanduiding voor afbeelding 9">
            <a:extLst>
              <a:ext uri="{FF2B5EF4-FFF2-40B4-BE49-F238E27FC236}">
                <a16:creationId xmlns:a16="http://schemas.microsoft.com/office/drawing/2014/main" id="{FC70CE46-0F63-4D07-B4E5-054741E60547}"/>
              </a:ext>
            </a:extLst>
          </p:cNvPr>
          <p:cNvSpPr>
            <a:spLocks noGrp="1"/>
          </p:cNvSpPr>
          <p:nvPr>
            <p:ph type="pic" sz="quarter" idx="14"/>
          </p:nvPr>
        </p:nvSpPr>
        <p:spPr>
          <a:xfrm>
            <a:off x="9269351" y="3310424"/>
            <a:ext cx="2666951" cy="279968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ln>
            <a:noFill/>
          </a:ln>
        </p:spPr>
        <p:txBody>
          <a:bodyPr wrap="square">
            <a:noAutofit/>
          </a:bodyPr>
          <a:lstStyle/>
          <a:p>
            <a:r>
              <a:rPr lang="nl-NL"/>
              <a:t>Klik op het pictogram als u een afbeelding wilt toevoegen</a:t>
            </a:r>
            <a:endParaRPr lang="nl-BE" dirty="0"/>
          </a:p>
        </p:txBody>
      </p:sp>
    </p:spTree>
    <p:extLst>
      <p:ext uri="{BB962C8B-B14F-4D97-AF65-F5344CB8AC3E}">
        <p14:creationId xmlns:p14="http://schemas.microsoft.com/office/powerpoint/2010/main" val="390783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kstdia met statement">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23C9F4CE-EB6A-4758-B7BD-7F3648976923}"/>
              </a:ext>
            </a:extLst>
          </p:cNvPr>
          <p:cNvSpPr/>
          <p:nvPr userDrawn="1"/>
        </p:nvSpPr>
        <p:spPr>
          <a:xfrm>
            <a:off x="272142" y="265347"/>
            <a:ext cx="3820888" cy="5841766"/>
          </a:xfrm>
          <a:custGeom>
            <a:avLst/>
            <a:gdLst>
              <a:gd name="connsiteX0" fmla="*/ 0 w 3820888"/>
              <a:gd name="connsiteY0" fmla="*/ 0 h 5841766"/>
              <a:gd name="connsiteX1" fmla="*/ 636827 w 3820888"/>
              <a:gd name="connsiteY1" fmla="*/ 0 h 5841766"/>
              <a:gd name="connsiteX2" fmla="*/ 2134612 w 3820888"/>
              <a:gd name="connsiteY2" fmla="*/ 0 h 5841766"/>
              <a:gd name="connsiteX3" fmla="*/ 3184061 w 3820888"/>
              <a:gd name="connsiteY3" fmla="*/ 0 h 5841766"/>
              <a:gd name="connsiteX4" fmla="*/ 3820888 w 3820888"/>
              <a:gd name="connsiteY4" fmla="*/ 636827 h 5841766"/>
              <a:gd name="connsiteX5" fmla="*/ 3820888 w 3820888"/>
              <a:gd name="connsiteY5" fmla="*/ 5204939 h 5841766"/>
              <a:gd name="connsiteX6" fmla="*/ 3184061 w 3820888"/>
              <a:gd name="connsiteY6" fmla="*/ 5841766 h 5841766"/>
              <a:gd name="connsiteX7" fmla="*/ 2134612 w 3820888"/>
              <a:gd name="connsiteY7" fmla="*/ 5841766 h 5841766"/>
              <a:gd name="connsiteX8" fmla="*/ 636827 w 3820888"/>
              <a:gd name="connsiteY8" fmla="*/ 5841766 h 5841766"/>
              <a:gd name="connsiteX9" fmla="*/ 0 w 3820888"/>
              <a:gd name="connsiteY9" fmla="*/ 5841766 h 5841766"/>
              <a:gd name="connsiteX10" fmla="*/ 0 w 3820888"/>
              <a:gd name="connsiteY10" fmla="*/ 5204939 h 5841766"/>
              <a:gd name="connsiteX11" fmla="*/ 0 w 3820888"/>
              <a:gd name="connsiteY11" fmla="*/ 636827 h 58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0888" h="5841766">
                <a:moveTo>
                  <a:pt x="0" y="0"/>
                </a:moveTo>
                <a:lnTo>
                  <a:pt x="636827" y="0"/>
                </a:lnTo>
                <a:lnTo>
                  <a:pt x="2134612" y="0"/>
                </a:lnTo>
                <a:lnTo>
                  <a:pt x="3184061" y="0"/>
                </a:lnTo>
                <a:cubicBezTo>
                  <a:pt x="3535771" y="0"/>
                  <a:pt x="3820888" y="285117"/>
                  <a:pt x="3820888" y="636827"/>
                </a:cubicBezTo>
                <a:lnTo>
                  <a:pt x="3820888" y="5204939"/>
                </a:lnTo>
                <a:cubicBezTo>
                  <a:pt x="3820888" y="5556649"/>
                  <a:pt x="3535771" y="5841766"/>
                  <a:pt x="3184061" y="5841766"/>
                </a:cubicBezTo>
                <a:lnTo>
                  <a:pt x="2134612" y="5841766"/>
                </a:lnTo>
                <a:lnTo>
                  <a:pt x="636827" y="5841766"/>
                </a:lnTo>
                <a:lnTo>
                  <a:pt x="0" y="5841766"/>
                </a:lnTo>
                <a:lnTo>
                  <a:pt x="0" y="5204939"/>
                </a:lnTo>
                <a:lnTo>
                  <a:pt x="0" y="636827"/>
                </a:lnTo>
                <a:close/>
              </a:path>
            </a:pathLst>
          </a:cu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dirty="0"/>
          </a:p>
        </p:txBody>
      </p:sp>
      <p:sp>
        <p:nvSpPr>
          <p:cNvPr id="7" name="Tijdelijke aanduiding voor dianummer 5">
            <a:extLst>
              <a:ext uri="{FF2B5EF4-FFF2-40B4-BE49-F238E27FC236}">
                <a16:creationId xmlns:a16="http://schemas.microsoft.com/office/drawing/2014/main" id="{B9C5F583-2E73-47D0-8E6C-FDC578E12D79}"/>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pic>
        <p:nvPicPr>
          <p:cNvPr id="13" name="Graphic 12">
            <a:extLst>
              <a:ext uri="{FF2B5EF4-FFF2-40B4-BE49-F238E27FC236}">
                <a16:creationId xmlns:a16="http://schemas.microsoft.com/office/drawing/2014/main" id="{6D29CCF6-B0A1-4476-A796-B05A19426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471" y="6340651"/>
            <a:ext cx="360302" cy="284537"/>
          </a:xfrm>
          <a:prstGeom prst="rect">
            <a:avLst/>
          </a:prstGeom>
        </p:spPr>
      </p:pic>
      <p:sp>
        <p:nvSpPr>
          <p:cNvPr id="9" name="Tijdelijke aanduiding voor tekst 8">
            <a:extLst>
              <a:ext uri="{FF2B5EF4-FFF2-40B4-BE49-F238E27FC236}">
                <a16:creationId xmlns:a16="http://schemas.microsoft.com/office/drawing/2014/main" id="{497F588D-2D94-4C48-B97D-52AD7FF819B4}"/>
              </a:ext>
            </a:extLst>
          </p:cNvPr>
          <p:cNvSpPr>
            <a:spLocks noGrp="1"/>
          </p:cNvSpPr>
          <p:nvPr>
            <p:ph type="body" sz="quarter" idx="10" hasCustomPrompt="1"/>
          </p:nvPr>
        </p:nvSpPr>
        <p:spPr>
          <a:xfrm>
            <a:off x="4746171" y="1948544"/>
            <a:ext cx="5762740" cy="4109354"/>
          </a:xfrm>
        </p:spPr>
        <p:txBody>
          <a:bodyPr/>
          <a:lstStyle>
            <a:lvl1pPr>
              <a:defRPr b="1" i="0">
                <a:solidFill>
                  <a:schemeClr val="tx2"/>
                </a:solidFill>
              </a:defRPr>
            </a:lvl1pPr>
            <a:lvl2pPr>
              <a:defRPr/>
            </a:lvl2pPr>
            <a:lvl3pPr>
              <a:defRPr>
                <a:solidFill>
                  <a:schemeClr val="tx2"/>
                </a:solidFill>
              </a:defRPr>
            </a:lvl3pPr>
          </a:lstStyle>
          <a:p>
            <a:pPr lvl="0"/>
            <a:r>
              <a:rPr lang="nl-NL" dirty="0"/>
              <a:t>Ondertitel</a:t>
            </a:r>
          </a:p>
          <a:p>
            <a:pPr lvl="1"/>
            <a:r>
              <a:rPr lang="nl-NL" dirty="0"/>
              <a:t>Tekst</a:t>
            </a:r>
          </a:p>
          <a:p>
            <a:pPr lvl="2"/>
            <a:r>
              <a:rPr lang="nl-NL" dirty="0"/>
              <a:t>opsomming</a:t>
            </a:r>
          </a:p>
          <a:p>
            <a:pPr lvl="2"/>
            <a:r>
              <a:rPr lang="nl-NL" dirty="0"/>
              <a:t>opsomming</a:t>
            </a:r>
          </a:p>
          <a:p>
            <a:pPr lvl="2"/>
            <a:r>
              <a:rPr lang="nl-NL" dirty="0"/>
              <a:t>opsomming</a:t>
            </a:r>
          </a:p>
        </p:txBody>
      </p:sp>
      <p:sp>
        <p:nvSpPr>
          <p:cNvPr id="16" name="Titel 1">
            <a:extLst>
              <a:ext uri="{FF2B5EF4-FFF2-40B4-BE49-F238E27FC236}">
                <a16:creationId xmlns:a16="http://schemas.microsoft.com/office/drawing/2014/main" id="{09D367E7-11BC-4354-B902-DA1CAE07A2E0}"/>
              </a:ext>
            </a:extLst>
          </p:cNvPr>
          <p:cNvSpPr>
            <a:spLocks noGrp="1"/>
          </p:cNvSpPr>
          <p:nvPr>
            <p:ph type="ctrTitle" hasCustomPrompt="1"/>
          </p:nvPr>
        </p:nvSpPr>
        <p:spPr>
          <a:xfrm>
            <a:off x="4746171" y="800102"/>
            <a:ext cx="5762740" cy="868838"/>
          </a:xfrm>
        </p:spPr>
        <p:txBody>
          <a:bodyPr lIns="0" tIns="0" rIns="0" bIns="0" anchor="t" anchorCtr="0"/>
          <a:lstStyle>
            <a:lvl1pPr algn="l">
              <a:defRPr sz="3500" b="1">
                <a:solidFill>
                  <a:schemeClr val="accent2"/>
                </a:solidFill>
              </a:defRPr>
            </a:lvl1pPr>
          </a:lstStyle>
          <a:p>
            <a:r>
              <a:rPr lang="nl-NL" dirty="0"/>
              <a:t>Titel</a:t>
            </a:r>
            <a:endParaRPr lang="nl-BE" dirty="0"/>
          </a:p>
        </p:txBody>
      </p:sp>
      <p:sp>
        <p:nvSpPr>
          <p:cNvPr id="3" name="Tijdelijke aanduiding voor tekst 2">
            <a:extLst>
              <a:ext uri="{FF2B5EF4-FFF2-40B4-BE49-F238E27FC236}">
                <a16:creationId xmlns:a16="http://schemas.microsoft.com/office/drawing/2014/main" id="{9A250851-936E-4A02-87E8-AEBE2375A124}"/>
              </a:ext>
            </a:extLst>
          </p:cNvPr>
          <p:cNvSpPr>
            <a:spLocks noGrp="1"/>
          </p:cNvSpPr>
          <p:nvPr>
            <p:ph type="body" sz="quarter" idx="11" hasCustomPrompt="1"/>
          </p:nvPr>
        </p:nvSpPr>
        <p:spPr>
          <a:xfrm>
            <a:off x="665163" y="701675"/>
            <a:ext cx="3075564" cy="4922838"/>
          </a:xfrm>
        </p:spPr>
        <p:txBody>
          <a:bodyPr/>
          <a:lstStyle>
            <a:lvl1pPr>
              <a:defRPr sz="3000">
                <a:solidFill>
                  <a:schemeClr val="tx1"/>
                </a:solidFill>
              </a:defRPr>
            </a:lvl1pPr>
          </a:lstStyle>
          <a:p>
            <a:pPr lvl="0"/>
            <a:r>
              <a:rPr lang="nl-NL" dirty="0"/>
              <a:t>STATEMENT</a:t>
            </a:r>
            <a:endParaRPr lang="nl-BE" dirty="0"/>
          </a:p>
        </p:txBody>
      </p:sp>
    </p:spTree>
    <p:extLst>
      <p:ext uri="{BB962C8B-B14F-4D97-AF65-F5344CB8AC3E}">
        <p14:creationId xmlns:p14="http://schemas.microsoft.com/office/powerpoint/2010/main" val="154962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0871570-3943-4BBB-B86C-5167560D3A9E}"/>
              </a:ext>
            </a:extLst>
          </p:cNvPr>
          <p:cNvSpPr>
            <a:spLocks noGrp="1"/>
          </p:cNvSpPr>
          <p:nvPr>
            <p:ph type="title"/>
          </p:nvPr>
        </p:nvSpPr>
        <p:spPr>
          <a:xfrm>
            <a:off x="1099457" y="800102"/>
            <a:ext cx="9409455" cy="868838"/>
          </a:xfrm>
          <a:prstGeom prst="rect">
            <a:avLst/>
          </a:prstGeom>
        </p:spPr>
        <p:txBody>
          <a:bodyPr vert="horz" lIns="0" tIns="0" rIns="0" bIns="0" rtlCol="0" anchor="t" anchorCtr="0">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933998-34D7-46E5-B282-5BE37B61EAEB}"/>
              </a:ext>
            </a:extLst>
          </p:cNvPr>
          <p:cNvSpPr>
            <a:spLocks noGrp="1"/>
          </p:cNvSpPr>
          <p:nvPr>
            <p:ph type="body" idx="1"/>
          </p:nvPr>
        </p:nvSpPr>
        <p:spPr>
          <a:xfrm>
            <a:off x="1099457" y="1953307"/>
            <a:ext cx="9409454" cy="340700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70B72B58-AA8C-4586-9C91-7F897C6BD1AC}"/>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Presentatienaam</a:t>
            </a:r>
            <a:endParaRPr lang="nl-BE" dirty="0"/>
          </a:p>
        </p:txBody>
      </p:sp>
    </p:spTree>
    <p:extLst>
      <p:ext uri="{BB962C8B-B14F-4D97-AF65-F5344CB8AC3E}">
        <p14:creationId xmlns:p14="http://schemas.microsoft.com/office/powerpoint/2010/main" val="2559849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6" r:id="rId9"/>
    <p:sldLayoutId id="2147483659" r:id="rId10"/>
    <p:sldLayoutId id="2147483655" r:id="rId11"/>
  </p:sldLayoutIdLst>
  <p:hf hdr="0" ftr="0" dt="0"/>
  <p:txStyles>
    <p:titleStyle>
      <a:lvl1pPr algn="l" defTabSz="685800" rtl="0" eaLnBrk="1" latinLnBrk="0" hangingPunct="1">
        <a:lnSpc>
          <a:spcPct val="90000"/>
        </a:lnSpc>
        <a:spcBef>
          <a:spcPct val="0"/>
        </a:spcBef>
        <a:buNone/>
        <a:defRPr sz="3500" b="1"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500" b="1" kern="1200">
          <a:solidFill>
            <a:schemeClr val="bg1"/>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0871570-3943-4BBB-B86C-5167560D3A9E}"/>
              </a:ext>
            </a:extLst>
          </p:cNvPr>
          <p:cNvSpPr>
            <a:spLocks noGrp="1"/>
          </p:cNvSpPr>
          <p:nvPr>
            <p:ph type="title"/>
          </p:nvPr>
        </p:nvSpPr>
        <p:spPr>
          <a:xfrm>
            <a:off x="1099457" y="800102"/>
            <a:ext cx="9409455" cy="868838"/>
          </a:xfrm>
          <a:prstGeom prst="rect">
            <a:avLst/>
          </a:prstGeom>
        </p:spPr>
        <p:txBody>
          <a:bodyPr vert="horz" lIns="0" tIns="0" rIns="0" bIns="0" rtlCol="0" anchor="t" anchorCtr="0">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933998-34D7-46E5-B282-5BE37B61EAEB}"/>
              </a:ext>
            </a:extLst>
          </p:cNvPr>
          <p:cNvSpPr>
            <a:spLocks noGrp="1"/>
          </p:cNvSpPr>
          <p:nvPr>
            <p:ph type="body" idx="1"/>
          </p:nvPr>
        </p:nvSpPr>
        <p:spPr>
          <a:xfrm>
            <a:off x="1099457" y="1953307"/>
            <a:ext cx="9409454" cy="340700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70B72B58-AA8C-4586-9C91-7F897C6BD1AC}"/>
              </a:ext>
            </a:extLst>
          </p:cNvPr>
          <p:cNvSpPr>
            <a:spLocks noGrp="1"/>
          </p:cNvSpPr>
          <p:nvPr>
            <p:ph type="sldNum" sz="quarter" idx="4"/>
          </p:nvPr>
        </p:nvSpPr>
        <p:spPr>
          <a:xfrm>
            <a:off x="838200" y="6300356"/>
            <a:ext cx="2743200" cy="365125"/>
          </a:xfrm>
          <a:prstGeom prst="rect">
            <a:avLst/>
          </a:prstGeom>
        </p:spPr>
        <p:txBody>
          <a:bodyPr vert="horz" lIns="91440" tIns="45720" rIns="91440" bIns="45720" rtlCol="0" anchor="ctr"/>
          <a:lstStyle>
            <a:lvl1pPr algn="l">
              <a:defRPr sz="900">
                <a:solidFill>
                  <a:schemeClr val="tx2"/>
                </a:solidFill>
              </a:defRPr>
            </a:lvl1pPr>
          </a:lstStyle>
          <a:p>
            <a:fld id="{7185688B-8D83-46AE-9FD5-0C0E29328F4B}" type="slidenum">
              <a:rPr lang="nl-BE" smtClean="0"/>
              <a:pPr/>
              <a:t>‹nr.›</a:t>
            </a:fld>
            <a:r>
              <a:rPr lang="nl-BE" dirty="0"/>
              <a:t> </a:t>
            </a:r>
            <a:r>
              <a:rPr lang="nl-BE" dirty="0">
                <a:cs typeface="Arial" panose="020B0604020202020204" pitchFamily="34" charset="0"/>
              </a:rPr>
              <a:t>● Minder verkeer, beter wonen</a:t>
            </a:r>
            <a:endParaRPr lang="nl-BE" dirty="0"/>
          </a:p>
        </p:txBody>
      </p:sp>
    </p:spTree>
    <p:extLst>
      <p:ext uri="{BB962C8B-B14F-4D97-AF65-F5344CB8AC3E}">
        <p14:creationId xmlns:p14="http://schemas.microsoft.com/office/powerpoint/2010/main" val="435568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lnSpc>
          <a:spcPct val="90000"/>
        </a:lnSpc>
        <a:spcBef>
          <a:spcPct val="0"/>
        </a:spcBef>
        <a:buNone/>
        <a:defRPr sz="3500" b="1"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500" b="1" kern="1200">
          <a:solidFill>
            <a:schemeClr val="bg1"/>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27040-59DE-4405-ACB3-0958F23CB414}"/>
              </a:ext>
            </a:extLst>
          </p:cNvPr>
          <p:cNvSpPr>
            <a:spLocks noGrp="1"/>
          </p:cNvSpPr>
          <p:nvPr>
            <p:ph type="ctrTitle"/>
          </p:nvPr>
        </p:nvSpPr>
        <p:spPr/>
        <p:txBody>
          <a:bodyPr/>
          <a:lstStyle/>
          <a:p>
            <a:r>
              <a:rPr lang="nl-BE" dirty="0"/>
              <a:t>Evaluatie ANPR</a:t>
            </a:r>
            <a:br>
              <a:rPr lang="nl-BE" dirty="0"/>
            </a:br>
            <a:r>
              <a:rPr lang="nl-BE" sz="2400" b="0" dirty="0"/>
              <a:t>Gemeenteraadscommissie14/02/2023</a:t>
            </a:r>
          </a:p>
        </p:txBody>
      </p:sp>
    </p:spTree>
    <p:extLst>
      <p:ext uri="{BB962C8B-B14F-4D97-AF65-F5344CB8AC3E}">
        <p14:creationId xmlns:p14="http://schemas.microsoft.com/office/powerpoint/2010/main" val="1925413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ijl&#10;&#10;Automatisch gegenereerde beschrijving">
            <a:extLst>
              <a:ext uri="{FF2B5EF4-FFF2-40B4-BE49-F238E27FC236}">
                <a16:creationId xmlns:a16="http://schemas.microsoft.com/office/drawing/2014/main" id="{4798FE18-05F7-B407-8E42-6027474633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600" y="-547004"/>
            <a:ext cx="7200000" cy="5090080"/>
          </a:xfrm>
          <a:prstGeom prst="rect">
            <a:avLst/>
          </a:prstGeom>
        </p:spPr>
      </p:pic>
      <p:pic>
        <p:nvPicPr>
          <p:cNvPr id="10" name="Afbeelding 9">
            <a:extLst>
              <a:ext uri="{FF2B5EF4-FFF2-40B4-BE49-F238E27FC236}">
                <a16:creationId xmlns:a16="http://schemas.microsoft.com/office/drawing/2014/main" id="{B747B16E-95D1-9D3B-D4A8-057EF7CEA4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647" y="1691720"/>
            <a:ext cx="7200000" cy="5090080"/>
          </a:xfrm>
          <a:prstGeom prst="rect">
            <a:avLst/>
          </a:prstGeom>
        </p:spPr>
      </p:pic>
      <p:sp>
        <p:nvSpPr>
          <p:cNvPr id="2" name="Tijdelijke aanduiding voor dianummer 1">
            <a:extLst>
              <a:ext uri="{FF2B5EF4-FFF2-40B4-BE49-F238E27FC236}">
                <a16:creationId xmlns:a16="http://schemas.microsoft.com/office/drawing/2014/main" id="{78F98478-723F-0575-4B11-CA84EFEA4E16}"/>
              </a:ext>
            </a:extLst>
          </p:cNvPr>
          <p:cNvSpPr>
            <a:spLocks noGrp="1"/>
          </p:cNvSpPr>
          <p:nvPr>
            <p:ph type="sldNum" sz="quarter" idx="4"/>
          </p:nvPr>
        </p:nvSpPr>
        <p:spPr/>
        <p:txBody>
          <a:bodyPr/>
          <a:lstStyle/>
          <a:p>
            <a:fld id="{7185688B-8D83-46AE-9FD5-0C0E29328F4B}" type="slidenum">
              <a:rPr lang="nl-BE" smtClean="0"/>
              <a:pPr/>
              <a:t>10</a:t>
            </a:fld>
            <a:r>
              <a:rPr lang="nl-BE" dirty="0"/>
              <a:t> </a:t>
            </a:r>
            <a:r>
              <a:rPr lang="nl-BE" dirty="0">
                <a:cs typeface="Arial" panose="020B0604020202020204" pitchFamily="34" charset="0"/>
              </a:rPr>
              <a:t>● Evaluatie ANPR</a:t>
            </a:r>
            <a:endParaRPr lang="nl-BE" dirty="0"/>
          </a:p>
        </p:txBody>
      </p:sp>
      <p:sp>
        <p:nvSpPr>
          <p:cNvPr id="3" name="Tijdelijke aanduiding voor tekst 2">
            <a:extLst>
              <a:ext uri="{FF2B5EF4-FFF2-40B4-BE49-F238E27FC236}">
                <a16:creationId xmlns:a16="http://schemas.microsoft.com/office/drawing/2014/main" id="{096C40D2-12A3-C3C4-8504-DC403B42A1F7}"/>
              </a:ext>
            </a:extLst>
          </p:cNvPr>
          <p:cNvSpPr>
            <a:spLocks noGrp="1"/>
          </p:cNvSpPr>
          <p:nvPr>
            <p:ph type="body" sz="quarter" idx="10"/>
          </p:nvPr>
        </p:nvSpPr>
        <p:spPr>
          <a:xfrm>
            <a:off x="1099457" y="2804048"/>
            <a:ext cx="4996543" cy="474245"/>
          </a:xfrm>
        </p:spPr>
        <p:txBody>
          <a:bodyPr>
            <a:normAutofit/>
          </a:bodyPr>
          <a:lstStyle/>
          <a:p>
            <a:pPr algn="ctr"/>
            <a:r>
              <a:rPr lang="nl-NL" sz="2000" u="sng" dirty="0"/>
              <a:t>0 - 50</a:t>
            </a:r>
            <a:r>
              <a:rPr lang="nl-NL" sz="2000" b="0" dirty="0"/>
              <a:t>: Bespeelbaar </a:t>
            </a:r>
            <a:endParaRPr lang="nl-BE" sz="2000" b="0" dirty="0"/>
          </a:p>
        </p:txBody>
      </p:sp>
      <p:sp>
        <p:nvSpPr>
          <p:cNvPr id="4" name="Titel 3">
            <a:extLst>
              <a:ext uri="{FF2B5EF4-FFF2-40B4-BE49-F238E27FC236}">
                <a16:creationId xmlns:a16="http://schemas.microsoft.com/office/drawing/2014/main" id="{3C0C286C-C768-B568-06C6-61406DEE3690}"/>
              </a:ext>
            </a:extLst>
          </p:cNvPr>
          <p:cNvSpPr>
            <a:spLocks noGrp="1"/>
          </p:cNvSpPr>
          <p:nvPr>
            <p:ph type="ctrTitle"/>
          </p:nvPr>
        </p:nvSpPr>
        <p:spPr/>
        <p:txBody>
          <a:bodyPr/>
          <a:lstStyle/>
          <a:p>
            <a:r>
              <a:rPr lang="nl-NL" dirty="0"/>
              <a:t>Legende</a:t>
            </a:r>
            <a:endParaRPr lang="nl-BE" dirty="0"/>
          </a:p>
        </p:txBody>
      </p:sp>
      <p:pic>
        <p:nvPicPr>
          <p:cNvPr id="8" name="Afbeelding 7" descr="Afbeelding met tafel, meubels, werktafel&#10;&#10;Automatisch gegenereerde beschrijving">
            <a:extLst>
              <a:ext uri="{FF2B5EF4-FFF2-40B4-BE49-F238E27FC236}">
                <a16:creationId xmlns:a16="http://schemas.microsoft.com/office/drawing/2014/main" id="{EADD8CD8-987C-8EAA-9BAB-898AABB29B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2000" y="-547004"/>
            <a:ext cx="7200000" cy="5090080"/>
          </a:xfrm>
          <a:prstGeom prst="rect">
            <a:avLst/>
          </a:prstGeom>
        </p:spPr>
      </p:pic>
      <p:pic>
        <p:nvPicPr>
          <p:cNvPr id="12" name="Afbeelding 11">
            <a:extLst>
              <a:ext uri="{FF2B5EF4-FFF2-40B4-BE49-F238E27FC236}">
                <a16:creationId xmlns:a16="http://schemas.microsoft.com/office/drawing/2014/main" id="{20BE6138-02A2-A14F-3047-C5494F67C9A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2000" y="1691720"/>
            <a:ext cx="7200000" cy="5090080"/>
          </a:xfrm>
          <a:prstGeom prst="rect">
            <a:avLst/>
          </a:prstGeom>
        </p:spPr>
      </p:pic>
      <p:sp>
        <p:nvSpPr>
          <p:cNvPr id="14" name="Tijdelijke aanduiding voor tekst 2">
            <a:extLst>
              <a:ext uri="{FF2B5EF4-FFF2-40B4-BE49-F238E27FC236}">
                <a16:creationId xmlns:a16="http://schemas.microsoft.com/office/drawing/2014/main" id="{62CE55F7-3FA9-FD86-96EE-4EC7AA6ABE34}"/>
              </a:ext>
            </a:extLst>
          </p:cNvPr>
          <p:cNvSpPr txBox="1">
            <a:spLocks/>
          </p:cNvSpPr>
          <p:nvPr/>
        </p:nvSpPr>
        <p:spPr>
          <a:xfrm>
            <a:off x="1087886" y="5256402"/>
            <a:ext cx="4996543" cy="474245"/>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2500" b="1" i="0"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nl-NL" sz="2000" u="sng" dirty="0"/>
              <a:t>50 - 200</a:t>
            </a:r>
            <a:r>
              <a:rPr lang="nl-NL" sz="2000" b="0" dirty="0"/>
              <a:t>: Lagere schoolkinderen </a:t>
            </a:r>
          </a:p>
          <a:p>
            <a:pPr algn="ctr"/>
            <a:r>
              <a:rPr lang="nl-NL" sz="2000" b="0" dirty="0"/>
              <a:t>kunnen zelfstandig oversteken </a:t>
            </a:r>
            <a:endParaRPr lang="nl-BE" sz="2000" b="0" dirty="0"/>
          </a:p>
        </p:txBody>
      </p:sp>
      <p:sp>
        <p:nvSpPr>
          <p:cNvPr id="15" name="Tijdelijke aanduiding voor tekst 2">
            <a:extLst>
              <a:ext uri="{FF2B5EF4-FFF2-40B4-BE49-F238E27FC236}">
                <a16:creationId xmlns:a16="http://schemas.microsoft.com/office/drawing/2014/main" id="{A14BCBD0-7632-115F-83DD-78641F31C7BC}"/>
              </a:ext>
            </a:extLst>
          </p:cNvPr>
          <p:cNvSpPr txBox="1">
            <a:spLocks/>
          </p:cNvSpPr>
          <p:nvPr/>
        </p:nvSpPr>
        <p:spPr>
          <a:xfrm>
            <a:off x="6022610" y="2863105"/>
            <a:ext cx="4996543" cy="474245"/>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2500" b="1" i="0"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nl-NL" sz="2000" dirty="0"/>
              <a:t>200 - 400: </a:t>
            </a:r>
            <a:r>
              <a:rPr lang="nl-NL" sz="2000" b="0" dirty="0"/>
              <a:t>Goede oversteekbaarheid </a:t>
            </a:r>
          </a:p>
          <a:p>
            <a:pPr algn="ctr"/>
            <a:r>
              <a:rPr lang="nl-NL" sz="2000" b="0" dirty="0"/>
              <a:t>tot 350 gemengd verkeer mogelijk</a:t>
            </a:r>
            <a:endParaRPr lang="nl-BE" sz="2000" b="0" dirty="0"/>
          </a:p>
        </p:txBody>
      </p:sp>
      <p:sp>
        <p:nvSpPr>
          <p:cNvPr id="16" name="Tijdelijke aanduiding voor tekst 2">
            <a:extLst>
              <a:ext uri="{FF2B5EF4-FFF2-40B4-BE49-F238E27FC236}">
                <a16:creationId xmlns:a16="http://schemas.microsoft.com/office/drawing/2014/main" id="{33D37CE0-73F6-C808-82F9-409DE6741F35}"/>
              </a:ext>
            </a:extLst>
          </p:cNvPr>
          <p:cNvSpPr txBox="1">
            <a:spLocks/>
          </p:cNvSpPr>
          <p:nvPr/>
        </p:nvSpPr>
        <p:spPr>
          <a:xfrm>
            <a:off x="6107571" y="5256402"/>
            <a:ext cx="4996543" cy="474245"/>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2500" b="1" i="0"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nl-NL" sz="2000" u="sng" dirty="0"/>
              <a:t>400 - 600</a:t>
            </a:r>
            <a:r>
              <a:rPr lang="nl-NL" sz="2000" b="0" dirty="0"/>
              <a:t>: Iets minder </a:t>
            </a:r>
          </a:p>
          <a:p>
            <a:pPr algn="ctr"/>
            <a:r>
              <a:rPr lang="nl-NL" sz="2000" b="0" dirty="0"/>
              <a:t>goede oversteekbaarheid</a:t>
            </a:r>
            <a:endParaRPr lang="nl-BE" sz="2000" b="0" dirty="0"/>
          </a:p>
        </p:txBody>
      </p:sp>
    </p:spTree>
    <p:extLst>
      <p:ext uri="{BB962C8B-B14F-4D97-AF65-F5344CB8AC3E}">
        <p14:creationId xmlns:p14="http://schemas.microsoft.com/office/powerpoint/2010/main" val="266770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F17333-45E7-21D9-BCDD-328A0FE7D842}"/>
              </a:ext>
            </a:extLst>
          </p:cNvPr>
          <p:cNvSpPr>
            <a:spLocks noGrp="1"/>
          </p:cNvSpPr>
          <p:nvPr>
            <p:ph type="sldNum" sz="quarter" idx="4"/>
          </p:nvPr>
        </p:nvSpPr>
        <p:spPr/>
        <p:txBody>
          <a:bodyPr/>
          <a:lstStyle/>
          <a:p>
            <a:fld id="{7185688B-8D83-46AE-9FD5-0C0E29328F4B}" type="slidenum">
              <a:rPr lang="nl-BE" smtClean="0"/>
              <a:pPr/>
              <a:t>11</a:t>
            </a:fld>
            <a:r>
              <a:rPr lang="nl-BE" dirty="0"/>
              <a:t> </a:t>
            </a:r>
            <a:r>
              <a:rPr lang="nl-BE" dirty="0">
                <a:cs typeface="Arial" panose="020B0604020202020204" pitchFamily="34" charset="0"/>
              </a:rPr>
              <a:t>● Evaluatie ANPR</a:t>
            </a:r>
            <a:endParaRPr lang="nl-BE" dirty="0"/>
          </a:p>
        </p:txBody>
      </p:sp>
      <p:sp>
        <p:nvSpPr>
          <p:cNvPr id="3" name="Ondertitel 2">
            <a:extLst>
              <a:ext uri="{FF2B5EF4-FFF2-40B4-BE49-F238E27FC236}">
                <a16:creationId xmlns:a16="http://schemas.microsoft.com/office/drawing/2014/main" id="{B8B08F4E-7CDA-AA00-3B5C-CA903D1F54CA}"/>
              </a:ext>
            </a:extLst>
          </p:cNvPr>
          <p:cNvSpPr>
            <a:spLocks noGrp="1"/>
          </p:cNvSpPr>
          <p:nvPr>
            <p:ph type="subTitle" idx="1"/>
          </p:nvPr>
        </p:nvSpPr>
        <p:spPr/>
        <p:txBody>
          <a:bodyPr>
            <a:normAutofit/>
          </a:bodyPr>
          <a:lstStyle/>
          <a:p>
            <a:endParaRPr lang="nl-BE" dirty="0"/>
          </a:p>
        </p:txBody>
      </p:sp>
      <p:sp>
        <p:nvSpPr>
          <p:cNvPr id="4" name="Titel 3">
            <a:extLst>
              <a:ext uri="{FF2B5EF4-FFF2-40B4-BE49-F238E27FC236}">
                <a16:creationId xmlns:a16="http://schemas.microsoft.com/office/drawing/2014/main" id="{B31058D0-674E-FA6A-0B1C-16389C3A1761}"/>
              </a:ext>
            </a:extLst>
          </p:cNvPr>
          <p:cNvSpPr>
            <a:spLocks noGrp="1"/>
          </p:cNvSpPr>
          <p:nvPr>
            <p:ph type="title"/>
          </p:nvPr>
        </p:nvSpPr>
        <p:spPr>
          <a:xfrm>
            <a:off x="1099457" y="3019597"/>
            <a:ext cx="10330543" cy="798700"/>
          </a:xfrm>
        </p:spPr>
        <p:txBody>
          <a:bodyPr>
            <a:noAutofit/>
          </a:bodyPr>
          <a:lstStyle/>
          <a:p>
            <a:r>
              <a:rPr lang="nl-BE" sz="3600" dirty="0"/>
              <a:t>4 – </a:t>
            </a:r>
            <a:r>
              <a:rPr lang="nl-NL" sz="3600" dirty="0"/>
              <a:t>Effect/Impact ANPR </a:t>
            </a:r>
            <a:r>
              <a:rPr lang="nl-NL" sz="3600" b="0" dirty="0"/>
              <a:t>per straat in cijfers</a:t>
            </a:r>
            <a:br>
              <a:rPr lang="nl-BE" sz="3600" b="0" dirty="0">
                <a:effectLst/>
                <a:latin typeface="Calibri" panose="020F0502020204030204" pitchFamily="34" charset="0"/>
                <a:ea typeface="Times New Roman" panose="02020603050405020304" pitchFamily="18" charset="0"/>
              </a:rPr>
            </a:br>
            <a:endParaRPr lang="nl-BE" sz="3600" dirty="0"/>
          </a:p>
        </p:txBody>
      </p:sp>
    </p:spTree>
    <p:extLst>
      <p:ext uri="{BB962C8B-B14F-4D97-AF65-F5344CB8AC3E}">
        <p14:creationId xmlns:p14="http://schemas.microsoft.com/office/powerpoint/2010/main" val="136183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6C684D8-B983-6EAC-DABB-B9974867B6AF}"/>
              </a:ext>
            </a:extLst>
          </p:cNvPr>
          <p:cNvSpPr>
            <a:spLocks noGrp="1"/>
          </p:cNvSpPr>
          <p:nvPr>
            <p:ph type="sldNum" sz="quarter" idx="4"/>
          </p:nvPr>
        </p:nvSpPr>
        <p:spPr/>
        <p:txBody>
          <a:bodyPr/>
          <a:lstStyle/>
          <a:p>
            <a:fld id="{7185688B-8D83-46AE-9FD5-0C0E29328F4B}" type="slidenum">
              <a:rPr lang="nl-BE" smtClean="0"/>
              <a:pPr/>
              <a:t>12</a:t>
            </a:fld>
            <a:r>
              <a:rPr lang="nl-BE"/>
              <a:t> </a:t>
            </a:r>
            <a:r>
              <a:rPr lang="nl-BE">
                <a:cs typeface="Arial" panose="020B0604020202020204" pitchFamily="34" charset="0"/>
              </a:rPr>
              <a:t>● Presentatienaam</a:t>
            </a:r>
            <a:endParaRPr lang="nl-BE" dirty="0"/>
          </a:p>
        </p:txBody>
      </p:sp>
      <p:sp>
        <p:nvSpPr>
          <p:cNvPr id="3" name="Tijdelijke aanduiding voor tekst 2">
            <a:extLst>
              <a:ext uri="{FF2B5EF4-FFF2-40B4-BE49-F238E27FC236}">
                <a16:creationId xmlns:a16="http://schemas.microsoft.com/office/drawing/2014/main" id="{EBB22D2D-9551-35C7-926B-F4A7BEA1946B}"/>
              </a:ext>
            </a:extLst>
          </p:cNvPr>
          <p:cNvSpPr>
            <a:spLocks noGrp="1"/>
          </p:cNvSpPr>
          <p:nvPr>
            <p:ph type="body" sz="quarter" idx="10"/>
          </p:nvPr>
        </p:nvSpPr>
        <p:spPr/>
        <p:txBody>
          <a:bodyPr>
            <a:normAutofit/>
          </a:bodyPr>
          <a:lstStyle/>
          <a:p>
            <a:pPr algn="ctr"/>
            <a:r>
              <a:rPr lang="nl-BE" dirty="0" err="1"/>
              <a:t>Vb</a:t>
            </a:r>
            <a:r>
              <a:rPr lang="nl-BE" dirty="0"/>
              <a:t>: </a:t>
            </a:r>
            <a:r>
              <a:rPr lang="nl-BE" sz="2400" b="0" i="1" u="sng" dirty="0"/>
              <a:t>‘s morgens</a:t>
            </a:r>
            <a:r>
              <a:rPr lang="nl-BE" sz="2400" b="0" dirty="0"/>
              <a:t>: 200 v/u </a:t>
            </a:r>
            <a:r>
              <a:rPr lang="nl-BE" sz="2400" b="0" dirty="0">
                <a:sym typeface="Wingdings" panose="05000000000000000000" pitchFamily="2" charset="2"/>
              </a:rPr>
              <a:t></a:t>
            </a:r>
            <a:r>
              <a:rPr lang="nl-BE" sz="2400" b="0" dirty="0"/>
              <a:t> 60 v/u</a:t>
            </a:r>
          </a:p>
          <a:p>
            <a:pPr algn="ctr"/>
            <a:endParaRPr lang="nl-BE" sz="2400" b="0" dirty="0"/>
          </a:p>
          <a:p>
            <a:pPr algn="ctr"/>
            <a:r>
              <a:rPr lang="nl-BE" dirty="0"/>
              <a:t>Aantal voertuigen per uur voor plaatsing ANPR camera’s</a:t>
            </a:r>
          </a:p>
          <a:p>
            <a:pPr algn="ctr"/>
            <a:r>
              <a:rPr lang="nl-BE" sz="2000" b="0" dirty="0"/>
              <a:t>200 v/u</a:t>
            </a:r>
          </a:p>
          <a:p>
            <a:pPr algn="ctr"/>
            <a:endParaRPr lang="nl-BE" dirty="0"/>
          </a:p>
          <a:p>
            <a:pPr algn="ctr"/>
            <a:endParaRPr lang="nl-BE" dirty="0"/>
          </a:p>
          <a:p>
            <a:pPr algn="ctr"/>
            <a:r>
              <a:rPr lang="nl-BE" dirty="0"/>
              <a:t>Aantal voertuigen per uur na plaatsing ANPR camera’s</a:t>
            </a:r>
          </a:p>
          <a:p>
            <a:pPr algn="ctr"/>
            <a:r>
              <a:rPr lang="nl-BE" sz="2000" b="0" dirty="0"/>
              <a:t>60 v/u</a:t>
            </a:r>
          </a:p>
          <a:p>
            <a:endParaRPr lang="nl-BE" dirty="0"/>
          </a:p>
          <a:p>
            <a:endParaRPr lang="nl-BE" dirty="0"/>
          </a:p>
          <a:p>
            <a:endParaRPr lang="nl-BE" dirty="0"/>
          </a:p>
          <a:p>
            <a:endParaRPr lang="nl-BE" dirty="0"/>
          </a:p>
          <a:p>
            <a:endParaRPr lang="nl-BE" dirty="0"/>
          </a:p>
        </p:txBody>
      </p:sp>
      <p:sp>
        <p:nvSpPr>
          <p:cNvPr id="4" name="Titel 3">
            <a:extLst>
              <a:ext uri="{FF2B5EF4-FFF2-40B4-BE49-F238E27FC236}">
                <a16:creationId xmlns:a16="http://schemas.microsoft.com/office/drawing/2014/main" id="{717BAEB1-5E1D-C171-3EB2-A92B19DB6A49}"/>
              </a:ext>
            </a:extLst>
          </p:cNvPr>
          <p:cNvSpPr>
            <a:spLocks noGrp="1"/>
          </p:cNvSpPr>
          <p:nvPr>
            <p:ph type="ctrTitle"/>
          </p:nvPr>
        </p:nvSpPr>
        <p:spPr/>
        <p:txBody>
          <a:bodyPr/>
          <a:lstStyle/>
          <a:p>
            <a:r>
              <a:rPr lang="nl-BE" dirty="0"/>
              <a:t>Verduidelijking cijfers van volgende slides</a:t>
            </a:r>
          </a:p>
        </p:txBody>
      </p:sp>
      <p:sp>
        <p:nvSpPr>
          <p:cNvPr id="5" name="Pijl: omlaag 4">
            <a:extLst>
              <a:ext uri="{FF2B5EF4-FFF2-40B4-BE49-F238E27FC236}">
                <a16:creationId xmlns:a16="http://schemas.microsoft.com/office/drawing/2014/main" id="{CB514A31-9EAB-D23B-85FF-545C573880E9}"/>
              </a:ext>
            </a:extLst>
          </p:cNvPr>
          <p:cNvSpPr/>
          <p:nvPr/>
        </p:nvSpPr>
        <p:spPr>
          <a:xfrm>
            <a:off x="5556534" y="3565764"/>
            <a:ext cx="495300" cy="8688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140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13</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4"/>
            <a:ext cx="4539342" cy="3407002"/>
          </a:xfrm>
        </p:spPr>
        <p:txBody>
          <a:bodyPr>
            <a:normAutofit fontScale="92500" lnSpcReduction="10000"/>
          </a:bodyPr>
          <a:lstStyle/>
          <a:p>
            <a:r>
              <a:rPr lang="en-US" sz="2600" dirty="0" err="1"/>
              <a:t>Berchemstraat</a:t>
            </a:r>
            <a:r>
              <a:rPr lang="en-US" sz="2600" dirty="0"/>
              <a:t> </a:t>
            </a:r>
          </a:p>
          <a:p>
            <a:pPr marL="342900" indent="-342900">
              <a:buFont typeface="Wingdings" panose="05000000000000000000" pitchFamily="2" charset="2"/>
              <a:buChar char="Ø"/>
            </a:pPr>
            <a:r>
              <a:rPr lang="nl-BE" sz="2200" b="0" dirty="0"/>
              <a:t>Daling van meer dan 50% tijdens de spitsuren</a:t>
            </a:r>
          </a:p>
          <a:p>
            <a:pPr marL="342900" indent="-342900">
              <a:buFont typeface="Wingdings" panose="05000000000000000000" pitchFamily="2" charset="2"/>
              <a:buChar char="Ø"/>
            </a:pPr>
            <a:r>
              <a:rPr lang="nl-BE" sz="2200" b="0" dirty="0"/>
              <a:t>Richting  SAB: </a:t>
            </a:r>
          </a:p>
          <a:p>
            <a:r>
              <a:rPr lang="nl-BE" sz="2200" b="0" dirty="0"/>
              <a:t>	</a:t>
            </a:r>
            <a:r>
              <a:rPr lang="nl-BE" sz="2200" b="0" i="1" u="sng" dirty="0"/>
              <a:t>‘s morgens</a:t>
            </a:r>
            <a:r>
              <a:rPr lang="nl-BE" sz="2200" b="0" dirty="0"/>
              <a:t>: 200 v/u </a:t>
            </a:r>
            <a:r>
              <a:rPr lang="nl-BE" sz="2200" b="0" dirty="0">
                <a:sym typeface="Wingdings" panose="05000000000000000000" pitchFamily="2" charset="2"/>
              </a:rPr>
              <a:t></a:t>
            </a:r>
            <a:r>
              <a:rPr lang="nl-BE" sz="2200" b="0" dirty="0"/>
              <a:t> 60 v/u</a:t>
            </a:r>
          </a:p>
          <a:p>
            <a:r>
              <a:rPr lang="nl-BE" sz="2200" b="0" dirty="0"/>
              <a:t>	</a:t>
            </a:r>
            <a:r>
              <a:rPr lang="nl-BE" sz="2200" b="0" i="1" u="sng" dirty="0"/>
              <a:t>‘s avonds</a:t>
            </a:r>
            <a:r>
              <a:rPr lang="nl-BE" sz="2200" b="0" dirty="0"/>
              <a:t>: 180 v/u </a:t>
            </a:r>
            <a:r>
              <a:rPr lang="nl-BE" sz="2200" b="0" dirty="0">
                <a:sym typeface="Wingdings" panose="05000000000000000000" pitchFamily="2" charset="2"/>
              </a:rPr>
              <a:t> 35 v/u</a:t>
            </a:r>
            <a:endParaRPr lang="nl-BE" sz="2200" b="0" dirty="0"/>
          </a:p>
          <a:p>
            <a:pPr marL="342900" indent="-342900">
              <a:buFont typeface="Wingdings" panose="05000000000000000000" pitchFamily="2" charset="2"/>
              <a:buChar char="Ø"/>
            </a:pPr>
            <a:r>
              <a:rPr lang="nl-BE" sz="2200" b="0" i="1" dirty="0"/>
              <a:t>Vanuit SAB richting Dilbeek</a:t>
            </a:r>
            <a:r>
              <a:rPr lang="nl-BE" sz="2200" b="0" dirty="0"/>
              <a:t>: </a:t>
            </a:r>
          </a:p>
          <a:p>
            <a:r>
              <a:rPr lang="nl-BE" sz="2200" b="0" dirty="0"/>
              <a:t>	</a:t>
            </a:r>
            <a:r>
              <a:rPr lang="nl-BE" sz="2200" b="0" i="1" u="sng" dirty="0"/>
              <a:t>‘s morgens</a:t>
            </a:r>
            <a:r>
              <a:rPr lang="nl-BE" sz="2200" b="0" i="1" dirty="0"/>
              <a:t>: </a:t>
            </a:r>
            <a:r>
              <a:rPr lang="nl-BE" sz="2200" b="0" dirty="0"/>
              <a:t>80 v/u </a:t>
            </a:r>
            <a:r>
              <a:rPr lang="nl-BE" sz="2200" b="0" dirty="0">
                <a:sym typeface="Wingdings" panose="05000000000000000000" pitchFamily="2" charset="2"/>
              </a:rPr>
              <a:t> </a:t>
            </a:r>
            <a:r>
              <a:rPr lang="nl-BE" sz="2200" b="0" dirty="0"/>
              <a:t>40 v/u</a:t>
            </a:r>
          </a:p>
          <a:p>
            <a:r>
              <a:rPr lang="nl-BE" sz="2200" b="0" dirty="0"/>
              <a:t>	</a:t>
            </a:r>
            <a:r>
              <a:rPr lang="nl-BE" sz="2200" b="0" i="1" u="sng" dirty="0"/>
              <a:t>‘s avonds</a:t>
            </a:r>
            <a:r>
              <a:rPr lang="nl-BE" sz="2200" b="0" dirty="0"/>
              <a:t>: 100 v/u </a:t>
            </a:r>
            <a:r>
              <a:rPr lang="nl-BE" sz="2200" b="0" dirty="0">
                <a:sym typeface="Wingdings" panose="05000000000000000000" pitchFamily="2" charset="2"/>
              </a:rPr>
              <a:t> 40 v/u</a:t>
            </a:r>
            <a:endParaRPr lang="nl-BE" sz="2200" b="0" dirty="0"/>
          </a:p>
          <a:p>
            <a:r>
              <a:rPr lang="nl-BE" sz="2000" b="0" dirty="0"/>
              <a:t>	</a:t>
            </a:r>
            <a:endParaRPr lang="en-US" sz="2000" dirty="0"/>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descr="Afbeelding met kaart&#10;&#10;Automatisch gegenereerde beschrijving">
            <a:extLst>
              <a:ext uri="{FF2B5EF4-FFF2-40B4-BE49-F238E27FC236}">
                <a16:creationId xmlns:a16="http://schemas.microsoft.com/office/drawing/2014/main" id="{066383BF-1B29-F91B-04E0-12A9A637AFCC}"/>
              </a:ext>
            </a:extLst>
          </p:cNvPr>
          <p:cNvPicPr>
            <a:picLocks noChangeAspect="1"/>
          </p:cNvPicPr>
          <p:nvPr/>
        </p:nvPicPr>
        <p:blipFill rotWithShape="1">
          <a:blip r:embed="rId3">
            <a:extLst>
              <a:ext uri="{28A0092B-C50C-407E-A947-70E740481C1C}">
                <a14:useLocalDpi xmlns:a14="http://schemas.microsoft.com/office/drawing/2010/main" val="0"/>
              </a:ext>
            </a:extLst>
          </a:blip>
          <a:srcRect r="32604"/>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524592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14</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4"/>
            <a:ext cx="4539342" cy="3407002"/>
          </a:xfrm>
        </p:spPr>
        <p:txBody>
          <a:bodyPr>
            <a:normAutofit lnSpcReduction="10000"/>
          </a:bodyPr>
          <a:lstStyle/>
          <a:p>
            <a:r>
              <a:rPr lang="en-US" sz="2600" dirty="0"/>
              <a:t>Bergen &amp; </a:t>
            </a:r>
            <a:r>
              <a:rPr lang="en-US" sz="2600" dirty="0" err="1"/>
              <a:t>Tharborstraat</a:t>
            </a:r>
            <a:r>
              <a:rPr lang="en-US" sz="2600" dirty="0"/>
              <a:t> </a:t>
            </a:r>
          </a:p>
          <a:p>
            <a:pPr marL="342900" indent="-342900">
              <a:buFont typeface="Wingdings" panose="05000000000000000000" pitchFamily="2" charset="2"/>
              <a:buChar char="Ø"/>
            </a:pPr>
            <a:r>
              <a:rPr lang="nl-NL" sz="2000" b="0" dirty="0"/>
              <a:t>Zeer significante daling, tot wel 70%. </a:t>
            </a:r>
          </a:p>
          <a:p>
            <a:pPr marL="342900" indent="-342900">
              <a:buFont typeface="Wingdings" panose="05000000000000000000" pitchFamily="2" charset="2"/>
              <a:buChar char="Ø"/>
            </a:pPr>
            <a:r>
              <a:rPr lang="nl-NL" sz="2000" b="0" dirty="0"/>
              <a:t>In richting van de Afrittencomplex 12, naar beneden: </a:t>
            </a:r>
          </a:p>
          <a:p>
            <a:r>
              <a:rPr lang="nl-NL" sz="2000" b="0" i="1" dirty="0"/>
              <a:t>	</a:t>
            </a:r>
            <a:r>
              <a:rPr lang="nl-NL" sz="2000" b="0" i="1" u="sng" dirty="0"/>
              <a:t>‘s morgens</a:t>
            </a:r>
            <a:r>
              <a:rPr lang="nl-NL" sz="2000" b="0" i="1" dirty="0"/>
              <a:t>: </a:t>
            </a:r>
            <a:r>
              <a:rPr lang="nl-NL" sz="2000" b="0" dirty="0"/>
              <a:t>100 v/u </a:t>
            </a:r>
            <a:r>
              <a:rPr lang="nl-NL" sz="2000" b="0" dirty="0">
                <a:sym typeface="Wingdings" panose="05000000000000000000" pitchFamily="2" charset="2"/>
              </a:rPr>
              <a:t> </a:t>
            </a:r>
            <a:r>
              <a:rPr lang="nl-NL" sz="2000" b="0" dirty="0"/>
              <a:t>40 v/u</a:t>
            </a:r>
          </a:p>
          <a:p>
            <a:r>
              <a:rPr lang="nl-NL" sz="2000" b="0" dirty="0"/>
              <a:t>	</a:t>
            </a:r>
            <a:r>
              <a:rPr lang="nl-NL" sz="2000" b="0" u="sng" dirty="0"/>
              <a:t>‘s avonds:</a:t>
            </a:r>
            <a:r>
              <a:rPr lang="nl-NL" sz="2000" b="0" dirty="0"/>
              <a:t> 200 v/u </a:t>
            </a:r>
            <a:r>
              <a:rPr lang="nl-NL" sz="2000" b="0" dirty="0">
                <a:sym typeface="Wingdings" panose="05000000000000000000" pitchFamily="2" charset="2"/>
              </a:rPr>
              <a:t> </a:t>
            </a:r>
            <a:r>
              <a:rPr lang="nl-NL" sz="2000" b="0" dirty="0"/>
              <a:t>40 v/u</a:t>
            </a:r>
          </a:p>
          <a:p>
            <a:pPr marL="342900" indent="-342900">
              <a:buFont typeface="Wingdings" panose="05000000000000000000" pitchFamily="2" charset="2"/>
              <a:buChar char="Ø"/>
            </a:pPr>
            <a:r>
              <a:rPr lang="nl-NL" sz="2000" b="0" dirty="0"/>
              <a:t>Richting </a:t>
            </a:r>
            <a:r>
              <a:rPr lang="nl-NL" sz="2000" b="0" dirty="0" err="1"/>
              <a:t>Kasterlindenstraat</a:t>
            </a:r>
            <a:r>
              <a:rPr lang="nl-NL" sz="2000" b="0" dirty="0"/>
              <a:t>, naar boven </a:t>
            </a:r>
          </a:p>
          <a:p>
            <a:r>
              <a:rPr lang="nl-NL" sz="2000" b="0" dirty="0"/>
              <a:t>	</a:t>
            </a:r>
            <a:r>
              <a:rPr lang="nl-NL" sz="2000" b="0" i="1" u="sng" dirty="0"/>
              <a:t>‘s morgens</a:t>
            </a:r>
            <a:r>
              <a:rPr lang="nl-NL" sz="2000" b="0" i="1" dirty="0"/>
              <a:t>: </a:t>
            </a:r>
            <a:r>
              <a:rPr lang="nl-NL" sz="2000" b="0" dirty="0"/>
              <a:t>200 v/u </a:t>
            </a:r>
            <a:r>
              <a:rPr lang="nl-NL" sz="2000" b="0" dirty="0">
                <a:sym typeface="Wingdings" panose="05000000000000000000" pitchFamily="2" charset="2"/>
              </a:rPr>
              <a:t></a:t>
            </a:r>
            <a:r>
              <a:rPr lang="nl-NL" sz="2000" b="0" dirty="0"/>
              <a:t> 50 v/u</a:t>
            </a:r>
          </a:p>
          <a:p>
            <a:r>
              <a:rPr lang="nl-NL" sz="2000" b="0" dirty="0"/>
              <a:t>	</a:t>
            </a:r>
            <a:r>
              <a:rPr lang="nl-NL" sz="2000" b="0" i="1" u="sng" dirty="0"/>
              <a:t>‘s avonds</a:t>
            </a:r>
            <a:r>
              <a:rPr lang="nl-NL" sz="2000" b="0" dirty="0"/>
              <a:t>: 250 v/u </a:t>
            </a:r>
            <a:r>
              <a:rPr lang="nl-NL" sz="2000" b="0" dirty="0">
                <a:sym typeface="Wingdings" panose="05000000000000000000" pitchFamily="2" charset="2"/>
              </a:rPr>
              <a:t> 70 v/u</a:t>
            </a:r>
            <a:endParaRPr lang="nl-NL" sz="2000" b="0" dirty="0"/>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l="16328" r="16328"/>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1695725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15</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3"/>
            <a:ext cx="4539342" cy="4161561"/>
          </a:xfrm>
        </p:spPr>
        <p:txBody>
          <a:bodyPr>
            <a:normAutofit fontScale="92500" lnSpcReduction="10000"/>
          </a:bodyPr>
          <a:lstStyle/>
          <a:p>
            <a:r>
              <a:rPr lang="en-US" sz="2600" dirty="0" err="1"/>
              <a:t>Kasterlindenstraat</a:t>
            </a:r>
            <a:endParaRPr lang="en-US" sz="2600" dirty="0"/>
          </a:p>
          <a:p>
            <a:pPr marL="342900" indent="-342900">
              <a:buFont typeface="Wingdings" panose="05000000000000000000" pitchFamily="2" charset="2"/>
              <a:buChar char="Ø"/>
            </a:pPr>
            <a:r>
              <a:rPr lang="nl-NL" sz="2200" b="0" dirty="0"/>
              <a:t>Daling zichtbaar (!!!) Blijft veel verkeer</a:t>
            </a:r>
          </a:p>
          <a:p>
            <a:pPr marL="342900" indent="-342900">
              <a:buFont typeface="Wingdings" panose="05000000000000000000" pitchFamily="2" charset="2"/>
              <a:buChar char="Ø"/>
            </a:pPr>
            <a:r>
              <a:rPr lang="nl-NL" sz="2200" b="0" dirty="0"/>
              <a:t>Richting SAB:</a:t>
            </a:r>
          </a:p>
          <a:p>
            <a:r>
              <a:rPr lang="nl-NL" sz="2200" b="0" dirty="0"/>
              <a:t>	</a:t>
            </a:r>
            <a:r>
              <a:rPr lang="nl-NL" sz="2200" b="0" i="1" u="sng" dirty="0"/>
              <a:t>‘s morgens</a:t>
            </a:r>
            <a:r>
              <a:rPr lang="nl-NL" sz="2200" b="0" dirty="0"/>
              <a:t>: 420 v/u </a:t>
            </a:r>
            <a:r>
              <a:rPr lang="nl-NL" sz="2200" b="0" dirty="0">
                <a:sym typeface="Wingdings" panose="05000000000000000000" pitchFamily="2" charset="2"/>
              </a:rPr>
              <a:t> 220 v/u</a:t>
            </a:r>
            <a:r>
              <a:rPr lang="nl-NL" sz="2200" b="0" dirty="0"/>
              <a:t> </a:t>
            </a:r>
          </a:p>
          <a:p>
            <a:r>
              <a:rPr lang="nl-NL" sz="2200" b="0" dirty="0"/>
              <a:t>	</a:t>
            </a:r>
            <a:r>
              <a:rPr lang="nl-NL" sz="2200" b="0" i="1" u="sng" dirty="0"/>
              <a:t>‘s avonds</a:t>
            </a:r>
            <a:r>
              <a:rPr lang="nl-NL" sz="2200" b="0" dirty="0"/>
              <a:t>: 300 v/u </a:t>
            </a:r>
            <a:r>
              <a:rPr lang="nl-NL" sz="2200" b="0" dirty="0">
                <a:sym typeface="Wingdings" panose="05000000000000000000" pitchFamily="2" charset="2"/>
              </a:rPr>
              <a:t></a:t>
            </a:r>
            <a:r>
              <a:rPr lang="nl-NL" sz="2200" b="0" dirty="0"/>
              <a:t> 170 v/u</a:t>
            </a:r>
          </a:p>
          <a:p>
            <a:pPr marL="342900" indent="-342900">
              <a:buFont typeface="Wingdings" panose="05000000000000000000" pitchFamily="2" charset="2"/>
              <a:buChar char="Ø"/>
            </a:pPr>
            <a:r>
              <a:rPr lang="nl-NL" sz="2200" b="0" dirty="0"/>
              <a:t>Richting Dilbeek: </a:t>
            </a:r>
          </a:p>
          <a:p>
            <a:r>
              <a:rPr lang="nl-NL" sz="2200" b="0" dirty="0"/>
              <a:t>	</a:t>
            </a:r>
            <a:r>
              <a:rPr lang="nl-NL" sz="2200" b="0" i="1" u="sng" dirty="0"/>
              <a:t>‘s morgens</a:t>
            </a:r>
            <a:r>
              <a:rPr lang="nl-NL" sz="2200" b="0" dirty="0"/>
              <a:t>: 180 v/u </a:t>
            </a:r>
            <a:r>
              <a:rPr lang="nl-NL" sz="2200" b="0" dirty="0">
                <a:sym typeface="Wingdings" panose="05000000000000000000" pitchFamily="2" charset="2"/>
              </a:rPr>
              <a:t> 100 v/u</a:t>
            </a:r>
            <a:endParaRPr lang="nl-NL" sz="2200" b="0" dirty="0"/>
          </a:p>
          <a:p>
            <a:r>
              <a:rPr lang="nl-NL" sz="2200" b="0" dirty="0"/>
              <a:t>	</a:t>
            </a:r>
            <a:r>
              <a:rPr lang="nl-NL" sz="2200" b="0" i="1" u="sng" dirty="0"/>
              <a:t>‘s avonds</a:t>
            </a:r>
            <a:r>
              <a:rPr lang="nl-NL" sz="2200" b="0" dirty="0"/>
              <a:t>: 300 v/u </a:t>
            </a:r>
            <a:r>
              <a:rPr lang="nl-NL" sz="2200" b="0" dirty="0">
                <a:sym typeface="Wingdings" panose="05000000000000000000" pitchFamily="2" charset="2"/>
              </a:rPr>
              <a:t> 120 v/u</a:t>
            </a:r>
            <a:endParaRPr lang="nl-NL" sz="2200" b="0" dirty="0"/>
          </a:p>
          <a:p>
            <a:pPr marL="342900" indent="-342900">
              <a:buFont typeface="Wingdings" panose="05000000000000000000" pitchFamily="2" charset="2"/>
              <a:buChar char="Ø"/>
            </a:pPr>
            <a:r>
              <a:rPr lang="nl-NL" sz="2200" b="0" dirty="0"/>
              <a:t>Conclusie? </a:t>
            </a:r>
            <a:br>
              <a:rPr lang="nl-NL" sz="2200" b="0" dirty="0"/>
            </a:br>
            <a:r>
              <a:rPr lang="nl-NL" sz="2200" b="0" dirty="0"/>
              <a:t>Drukke verkeersader richting BXL </a:t>
            </a:r>
            <a:r>
              <a:rPr lang="nl-BE" sz="2200" b="0" i="0" dirty="0">
                <a:sym typeface="Wingdings" panose="05000000000000000000" pitchFamily="2" charset="2"/>
              </a:rPr>
              <a:t>Woonstraat? Fietsstraat? Nog teveel verkeer?</a:t>
            </a:r>
            <a:endParaRPr lang="nl-NL" sz="2200" b="0" dirty="0"/>
          </a:p>
          <a:p>
            <a:endParaRPr lang="nl-NL" sz="2400" b="0" dirty="0"/>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l="16328" r="16328"/>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153177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16</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4"/>
            <a:ext cx="4539342" cy="3407002"/>
          </a:xfrm>
        </p:spPr>
        <p:txBody>
          <a:bodyPr>
            <a:normAutofit/>
          </a:bodyPr>
          <a:lstStyle/>
          <a:p>
            <a:r>
              <a:rPr lang="en-US" sz="2400" dirty="0" err="1"/>
              <a:t>Moortebeekstraat</a:t>
            </a:r>
            <a:endParaRPr lang="en-US" sz="2400" dirty="0"/>
          </a:p>
          <a:p>
            <a:pPr marL="342900" indent="-342900">
              <a:buFont typeface="Wingdings" panose="05000000000000000000" pitchFamily="2" charset="2"/>
              <a:buChar char="Ø"/>
            </a:pPr>
            <a:r>
              <a:rPr lang="nl-NL" sz="2000" b="0" dirty="0"/>
              <a:t>Geen significante wijziging </a:t>
            </a:r>
          </a:p>
          <a:p>
            <a:pPr marL="342900" indent="-342900">
              <a:buFont typeface="Wingdings" panose="05000000000000000000" pitchFamily="2" charset="2"/>
              <a:buChar char="Ø"/>
            </a:pPr>
            <a:r>
              <a:rPr lang="nl-NL" sz="2000" b="0" dirty="0"/>
              <a:t>Gemiddelde aantallen per uur in zowel ochtendspits als avondspits onveranderd</a:t>
            </a:r>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l="16328" r="16328"/>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2087617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17</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3"/>
            <a:ext cx="4539342" cy="4161561"/>
          </a:xfrm>
        </p:spPr>
        <p:txBody>
          <a:bodyPr>
            <a:normAutofit/>
          </a:bodyPr>
          <a:lstStyle/>
          <a:p>
            <a:r>
              <a:rPr lang="en-US" sz="2400" dirty="0" err="1"/>
              <a:t>Palokestraat</a:t>
            </a:r>
            <a:endParaRPr lang="en-US" sz="2400" dirty="0"/>
          </a:p>
          <a:p>
            <a:pPr marL="342900" indent="-342900">
              <a:buFont typeface="Wingdings" panose="05000000000000000000" pitchFamily="2" charset="2"/>
              <a:buChar char="Ø"/>
            </a:pPr>
            <a:r>
              <a:rPr lang="nl-NL" sz="2000" b="0" dirty="0"/>
              <a:t>Lichte stijging ‘s morgens van verkeer </a:t>
            </a:r>
          </a:p>
          <a:p>
            <a:r>
              <a:rPr lang="nl-NL" sz="2000" b="0" dirty="0"/>
              <a:t>	</a:t>
            </a:r>
            <a:r>
              <a:rPr lang="nl-NL" sz="2000" b="0" i="1" u="sng" dirty="0"/>
              <a:t>‘s morgens</a:t>
            </a:r>
            <a:r>
              <a:rPr lang="nl-NL" sz="2000" b="0" dirty="0"/>
              <a:t>: </a:t>
            </a:r>
            <a:r>
              <a:rPr lang="nl-BE" sz="2000" b="0" i="0" dirty="0">
                <a:sym typeface="Wingdings" panose="05000000000000000000" pitchFamily="2" charset="2"/>
              </a:rPr>
              <a:t>96 v/u   116v/u</a:t>
            </a:r>
            <a:endParaRPr lang="nl-BE" sz="2000" b="0" dirty="0">
              <a:sym typeface="Wingdings" panose="05000000000000000000" pitchFamily="2" charset="2"/>
            </a:endParaRPr>
          </a:p>
          <a:p>
            <a:pPr marL="342900" indent="-342900">
              <a:buFont typeface="Wingdings" panose="05000000000000000000" pitchFamily="2" charset="2"/>
              <a:buChar char="Ø"/>
            </a:pPr>
            <a:r>
              <a:rPr lang="nl-NL" sz="2000" b="0" dirty="0"/>
              <a:t>Sterke stijging ‘s avonds van verkeer richting </a:t>
            </a:r>
            <a:r>
              <a:rPr lang="nl-NL" sz="2000" b="0" dirty="0" err="1"/>
              <a:t>Kasterlinden</a:t>
            </a:r>
            <a:endParaRPr lang="nl-NL" sz="2000" b="0" dirty="0"/>
          </a:p>
          <a:p>
            <a:r>
              <a:rPr lang="nl-NL" sz="2000" b="0" dirty="0"/>
              <a:t>	</a:t>
            </a:r>
            <a:r>
              <a:rPr lang="nl-NL" sz="2000" b="0" i="1" u="sng" dirty="0"/>
              <a:t>‘s </a:t>
            </a:r>
            <a:r>
              <a:rPr lang="nl-NL" sz="2000" b="0" u="sng" dirty="0"/>
              <a:t>avonds</a:t>
            </a:r>
            <a:r>
              <a:rPr lang="nl-NL" sz="2000" b="0" dirty="0"/>
              <a:t>: 59 v/u </a:t>
            </a:r>
            <a:r>
              <a:rPr lang="nl-NL" sz="2000" b="0" dirty="0">
                <a:sym typeface="Wingdings" panose="05000000000000000000" pitchFamily="2" charset="2"/>
              </a:rPr>
              <a:t></a:t>
            </a:r>
            <a:r>
              <a:rPr lang="nl-NL" sz="2000" b="0" dirty="0"/>
              <a:t> 91v/u  </a:t>
            </a:r>
          </a:p>
          <a:p>
            <a:pPr marL="342900" indent="-342900">
              <a:buFont typeface="Wingdings" panose="05000000000000000000" pitchFamily="2" charset="2"/>
              <a:buChar char="Ø"/>
            </a:pPr>
            <a:r>
              <a:rPr lang="nl-NL" sz="2000" b="0" dirty="0" err="1"/>
              <a:t>Berchemnaren</a:t>
            </a:r>
            <a:r>
              <a:rPr lang="nl-NL" sz="2000" b="0" dirty="0"/>
              <a:t> die via deze weg naar huis rijden?</a:t>
            </a:r>
          </a:p>
          <a:p>
            <a:pPr marL="342900" indent="-342900">
              <a:buFont typeface="Wingdings" panose="05000000000000000000" pitchFamily="2" charset="2"/>
              <a:buChar char="Ø"/>
            </a:pPr>
            <a:endParaRPr lang="nl-NL" sz="2000" b="0" dirty="0"/>
          </a:p>
          <a:p>
            <a:pPr marL="342900" indent="-342900">
              <a:buFont typeface="Wingdings" panose="05000000000000000000" pitchFamily="2" charset="2"/>
              <a:buChar char="Ø"/>
            </a:pPr>
            <a:endParaRPr lang="nl-NL" sz="2000" b="0" dirty="0"/>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l="16328" r="16328"/>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976389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18</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4"/>
            <a:ext cx="4539342" cy="3407002"/>
          </a:xfrm>
        </p:spPr>
        <p:txBody>
          <a:bodyPr>
            <a:normAutofit/>
          </a:bodyPr>
          <a:lstStyle/>
          <a:p>
            <a:r>
              <a:rPr lang="en-US" sz="2400" dirty="0" err="1"/>
              <a:t>Kerselaarstraat</a:t>
            </a:r>
            <a:endParaRPr lang="en-US" sz="2400" dirty="0"/>
          </a:p>
          <a:p>
            <a:pPr marL="342900" indent="-342900">
              <a:buFont typeface="Wingdings" panose="05000000000000000000" pitchFamily="2" charset="2"/>
              <a:buChar char="Ø"/>
            </a:pPr>
            <a:r>
              <a:rPr lang="nl-NL" sz="2000" b="0" dirty="0"/>
              <a:t>Haalt voordeel uit de </a:t>
            </a:r>
            <a:r>
              <a:rPr lang="nl-NL" sz="2000" b="0" dirty="0" err="1"/>
              <a:t>éénrichtingsDilbeekstraat</a:t>
            </a:r>
            <a:r>
              <a:rPr lang="nl-NL" sz="2000" b="0" dirty="0"/>
              <a:t>,</a:t>
            </a:r>
          </a:p>
          <a:p>
            <a:r>
              <a:rPr lang="nl-NL" sz="2000" b="0" dirty="0"/>
              <a:t>	</a:t>
            </a:r>
            <a:r>
              <a:rPr lang="nl-NL" sz="2000" b="0" u="sng" dirty="0"/>
              <a:t>‘s morgens:</a:t>
            </a:r>
            <a:r>
              <a:rPr lang="nl-NL" sz="2000" b="0" dirty="0"/>
              <a:t>  Aantal passages </a:t>
            </a:r>
          </a:p>
          <a:p>
            <a:r>
              <a:rPr lang="nl-NL" sz="2000" b="0" dirty="0"/>
              <a:t>	blijft gelijk</a:t>
            </a:r>
          </a:p>
          <a:p>
            <a:r>
              <a:rPr lang="nl-NL" sz="2000" b="0" dirty="0"/>
              <a:t>	</a:t>
            </a:r>
            <a:r>
              <a:rPr lang="nl-NL" sz="2000" b="0" u="sng" dirty="0"/>
              <a:t>‘s avonds</a:t>
            </a:r>
            <a:r>
              <a:rPr lang="nl-NL" sz="2000" b="0" dirty="0"/>
              <a:t>: 30 v/u </a:t>
            </a:r>
            <a:r>
              <a:rPr lang="nl-NL" sz="2000" b="0" dirty="0">
                <a:sym typeface="Wingdings" panose="05000000000000000000" pitchFamily="2" charset="2"/>
              </a:rPr>
              <a:t> 55 v/u</a:t>
            </a:r>
            <a:endParaRPr lang="nl-NL" sz="2000" b="0" dirty="0"/>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l="16328" r="16328"/>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719256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19</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4"/>
            <a:ext cx="4539342" cy="3407002"/>
          </a:xfrm>
        </p:spPr>
        <p:txBody>
          <a:bodyPr>
            <a:normAutofit fontScale="92500" lnSpcReduction="10000"/>
          </a:bodyPr>
          <a:lstStyle/>
          <a:p>
            <a:r>
              <a:rPr lang="en-US" sz="2400" dirty="0" err="1"/>
              <a:t>Kattebroekstraat</a:t>
            </a:r>
            <a:endParaRPr lang="en-US" sz="2400" dirty="0"/>
          </a:p>
          <a:p>
            <a:pPr marL="342900" indent="-342900">
              <a:buFont typeface="Wingdings" panose="05000000000000000000" pitchFamily="2" charset="2"/>
              <a:buChar char="Ø"/>
            </a:pPr>
            <a:r>
              <a:rPr lang="nl-NL" sz="2200" b="0" dirty="0"/>
              <a:t>Duidelijke toename/stijging van verkeer</a:t>
            </a:r>
          </a:p>
          <a:p>
            <a:pPr marL="342900" indent="-342900">
              <a:buFont typeface="Wingdings" panose="05000000000000000000" pitchFamily="2" charset="2"/>
              <a:buChar char="Ø"/>
            </a:pPr>
            <a:r>
              <a:rPr lang="nl-NL" sz="2200" b="0" dirty="0"/>
              <a:t>Richting Dilbeek/ R0: </a:t>
            </a:r>
          </a:p>
          <a:p>
            <a:r>
              <a:rPr lang="nl-NL" sz="2200" b="0" dirty="0"/>
              <a:t>	</a:t>
            </a:r>
            <a:r>
              <a:rPr lang="nl-NL" sz="2200" b="0" u="sng" dirty="0"/>
              <a:t>‘s morgens</a:t>
            </a:r>
            <a:r>
              <a:rPr lang="nl-NL" sz="2200" b="0" dirty="0"/>
              <a:t>: 280 v/u </a:t>
            </a:r>
            <a:r>
              <a:rPr lang="nl-NL" sz="2200" b="0" dirty="0">
                <a:sym typeface="Wingdings" panose="05000000000000000000" pitchFamily="2" charset="2"/>
              </a:rPr>
              <a:t> </a:t>
            </a:r>
            <a:r>
              <a:rPr lang="nl-NL" sz="2200" b="0" dirty="0"/>
              <a:t>320 v/u</a:t>
            </a:r>
          </a:p>
          <a:p>
            <a:r>
              <a:rPr lang="nl-NL" sz="2200" b="0" dirty="0"/>
              <a:t>	</a:t>
            </a:r>
            <a:r>
              <a:rPr lang="nl-NL" sz="2200" b="0" u="sng" dirty="0"/>
              <a:t>‘s avonds</a:t>
            </a:r>
            <a:r>
              <a:rPr lang="nl-NL" sz="2200" b="0" dirty="0"/>
              <a:t>: 300 v/u </a:t>
            </a:r>
            <a:r>
              <a:rPr lang="nl-NL" sz="2200" b="0" dirty="0">
                <a:sym typeface="Wingdings" panose="05000000000000000000" pitchFamily="2" charset="2"/>
              </a:rPr>
              <a:t> 400 v/u</a:t>
            </a:r>
            <a:endParaRPr lang="nl-NL" sz="2200" b="0" dirty="0"/>
          </a:p>
          <a:p>
            <a:pPr marL="342900" indent="-342900">
              <a:buFont typeface="Wingdings" panose="05000000000000000000" pitchFamily="2" charset="2"/>
              <a:buChar char="Ø"/>
            </a:pPr>
            <a:r>
              <a:rPr lang="nl-NL" sz="2200" b="0" dirty="0"/>
              <a:t>Ondanks de eenrichtings- Dilbeekstraat, stijgt het verkeer op de </a:t>
            </a:r>
            <a:r>
              <a:rPr lang="nl-NL" sz="2200" b="0" dirty="0" err="1"/>
              <a:t>Kattebroekstraat</a:t>
            </a:r>
            <a:r>
              <a:rPr lang="nl-NL" sz="2200" b="0" dirty="0"/>
              <a:t> richting Brussel toch? De vraag is hier waar de passages naartoe gaan? </a:t>
            </a:r>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t="40" b="40"/>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57989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3FAF171-B540-2E7C-C372-5DD3E78855AF}"/>
              </a:ext>
            </a:extLst>
          </p:cNvPr>
          <p:cNvSpPr>
            <a:spLocks noGrp="1"/>
          </p:cNvSpPr>
          <p:nvPr>
            <p:ph type="sldNum" sz="quarter" idx="4"/>
          </p:nvPr>
        </p:nvSpPr>
        <p:spPr/>
        <p:txBody>
          <a:bodyPr/>
          <a:lstStyle/>
          <a:p>
            <a:fld id="{7185688B-8D83-46AE-9FD5-0C0E29328F4B}" type="slidenum">
              <a:rPr lang="nl-BE" smtClean="0"/>
              <a:pPr/>
              <a:t>2</a:t>
            </a:fld>
            <a:r>
              <a:rPr lang="nl-BE" dirty="0"/>
              <a:t> </a:t>
            </a:r>
            <a:r>
              <a:rPr lang="nl-BE" dirty="0">
                <a:solidFill>
                  <a:schemeClr val="tx1"/>
                </a:solidFill>
                <a:cs typeface="Arial" panose="020B0604020202020204" pitchFamily="34" charset="0"/>
              </a:rPr>
              <a:t>●</a:t>
            </a:r>
            <a:r>
              <a:rPr lang="nl-BE" dirty="0">
                <a:cs typeface="Arial" panose="020B0604020202020204" pitchFamily="34" charset="0"/>
              </a:rPr>
              <a:t> Evaluatie ANPR</a:t>
            </a:r>
            <a:endParaRPr lang="nl-BE" dirty="0"/>
          </a:p>
        </p:txBody>
      </p:sp>
      <p:sp>
        <p:nvSpPr>
          <p:cNvPr id="3" name="Tijdelijke aanduiding voor tekst 2">
            <a:extLst>
              <a:ext uri="{FF2B5EF4-FFF2-40B4-BE49-F238E27FC236}">
                <a16:creationId xmlns:a16="http://schemas.microsoft.com/office/drawing/2014/main" id="{578824B2-0711-9F5B-DC16-E97F6C94574E}"/>
              </a:ext>
            </a:extLst>
          </p:cNvPr>
          <p:cNvSpPr>
            <a:spLocks noGrp="1"/>
          </p:cNvSpPr>
          <p:nvPr>
            <p:ph type="body" sz="quarter" idx="10"/>
          </p:nvPr>
        </p:nvSpPr>
        <p:spPr/>
        <p:txBody>
          <a:bodyPr/>
          <a:lstStyle/>
          <a:p>
            <a:pPr marL="342900" lvl="0" indent="-342900">
              <a:buFont typeface="+mj-lt"/>
              <a:buAutoNum type="arabicPeriod"/>
            </a:pPr>
            <a:r>
              <a:rPr lang="nl-BE" b="0" dirty="0">
                <a:effectLst/>
                <a:latin typeface="Calibri" panose="020F0502020204030204" pitchFamily="34" charset="0"/>
                <a:ea typeface="Times New Roman" panose="02020603050405020304" pitchFamily="18" charset="0"/>
              </a:rPr>
              <a:t> Toelichting ANPR</a:t>
            </a:r>
          </a:p>
          <a:p>
            <a:pPr marL="342900" lvl="0" indent="-342900">
              <a:buFont typeface="+mj-lt"/>
              <a:buAutoNum type="arabicPeriod"/>
            </a:pPr>
            <a:r>
              <a:rPr lang="nl-BE" b="0" dirty="0">
                <a:effectLst/>
                <a:latin typeface="Calibri" panose="020F0502020204030204" pitchFamily="34" charset="0"/>
                <a:ea typeface="Times New Roman" panose="02020603050405020304" pitchFamily="18" charset="0"/>
              </a:rPr>
              <a:t> </a:t>
            </a:r>
            <a:r>
              <a:rPr lang="nl-BE" b="0" dirty="0">
                <a:latin typeface="Calibri" panose="020F0502020204030204" pitchFamily="34" charset="0"/>
                <a:ea typeface="Times New Roman" panose="02020603050405020304" pitchFamily="18" charset="0"/>
              </a:rPr>
              <a:t>Wanneer wel doorgaand verkeer </a:t>
            </a:r>
            <a:r>
              <a:rPr lang="nl-BE" sz="2000" b="0" dirty="0">
                <a:latin typeface="Calibri" panose="020F0502020204030204" pitchFamily="34" charset="0"/>
                <a:ea typeface="Times New Roman" panose="02020603050405020304" pitchFamily="18" charset="0"/>
              </a:rPr>
              <a:t>(in grafieken)</a:t>
            </a:r>
            <a:endParaRPr lang="nl-BE" sz="2000" b="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nl-BE" b="0" dirty="0">
                <a:latin typeface="Calibri" panose="020F0502020204030204" pitchFamily="34" charset="0"/>
                <a:ea typeface="Times New Roman" panose="02020603050405020304" pitchFamily="18" charset="0"/>
              </a:rPr>
              <a:t> Toelichting Leefbaarheidsklassen</a:t>
            </a:r>
          </a:p>
          <a:p>
            <a:pPr marL="342900" lvl="0" indent="-342900">
              <a:buFont typeface="+mj-lt"/>
              <a:buAutoNum type="arabicPeriod"/>
            </a:pPr>
            <a:r>
              <a:rPr lang="nl-BE" b="0" dirty="0">
                <a:latin typeface="Calibri" panose="020F0502020204030204" pitchFamily="34" charset="0"/>
                <a:ea typeface="Times New Roman" panose="02020603050405020304" pitchFamily="18" charset="0"/>
              </a:rPr>
              <a:t> Effect/impact ANPR </a:t>
            </a:r>
            <a:r>
              <a:rPr lang="nl-BE" sz="2000" b="0" dirty="0">
                <a:latin typeface="Calibri" panose="020F0502020204030204" pitchFamily="34" charset="0"/>
                <a:ea typeface="Times New Roman" panose="02020603050405020304" pitchFamily="18" charset="0"/>
              </a:rPr>
              <a:t>(per straat in cijfers)</a:t>
            </a:r>
            <a:endParaRPr lang="nl-BE" b="0" dirty="0">
              <a:latin typeface="Calibri" panose="020F0502020204030204" pitchFamily="34" charset="0"/>
              <a:ea typeface="Times New Roman" panose="02020603050405020304" pitchFamily="18" charset="0"/>
            </a:endParaRPr>
          </a:p>
          <a:p>
            <a:pPr marL="342900" lvl="0" indent="-342900">
              <a:buFont typeface="+mj-lt"/>
              <a:buAutoNum type="arabicPeriod"/>
            </a:pPr>
            <a:r>
              <a:rPr lang="nl-BE" b="0" dirty="0">
                <a:effectLst/>
                <a:latin typeface="Calibri" panose="020F0502020204030204" pitchFamily="34" charset="0"/>
                <a:ea typeface="Times New Roman" panose="02020603050405020304" pitchFamily="18" charset="0"/>
              </a:rPr>
              <a:t> Leefbaarheidsklassen toegepast</a:t>
            </a:r>
          </a:p>
          <a:p>
            <a:pPr marL="342900" lvl="0" indent="-342900">
              <a:buFont typeface="+mj-lt"/>
              <a:buAutoNum type="arabicPeriod"/>
            </a:pPr>
            <a:r>
              <a:rPr lang="nl-BE" b="0" dirty="0">
                <a:effectLst/>
                <a:latin typeface="Calibri" panose="020F0502020204030204" pitchFamily="34" charset="0"/>
                <a:ea typeface="Times New Roman" panose="02020603050405020304" pitchFamily="18" charset="0"/>
              </a:rPr>
              <a:t> Vergunningen en opbrengst ANPR </a:t>
            </a:r>
            <a:r>
              <a:rPr lang="nl-BE" sz="2000" b="0" dirty="0">
                <a:effectLst/>
                <a:latin typeface="Calibri" panose="020F0502020204030204" pitchFamily="34" charset="0"/>
                <a:ea typeface="Times New Roman" panose="02020603050405020304" pitchFamily="18" charset="0"/>
              </a:rPr>
              <a:t>(stand van zaken 2023)</a:t>
            </a:r>
            <a:endParaRPr lang="nl-BE" sz="2000" b="0" dirty="0">
              <a:effectLst/>
              <a:latin typeface="Calibri" panose="020F0502020204030204" pitchFamily="34" charset="0"/>
              <a:ea typeface="Calibri" panose="020F0502020204030204" pitchFamily="34" charset="0"/>
            </a:endParaRPr>
          </a:p>
          <a:p>
            <a:endParaRPr lang="nl-BE" dirty="0"/>
          </a:p>
        </p:txBody>
      </p:sp>
      <p:sp>
        <p:nvSpPr>
          <p:cNvPr id="4" name="Titel 3">
            <a:extLst>
              <a:ext uri="{FF2B5EF4-FFF2-40B4-BE49-F238E27FC236}">
                <a16:creationId xmlns:a16="http://schemas.microsoft.com/office/drawing/2014/main" id="{32FAB861-6360-704D-ED8B-76F83FACCCAB}"/>
              </a:ext>
            </a:extLst>
          </p:cNvPr>
          <p:cNvSpPr>
            <a:spLocks noGrp="1"/>
          </p:cNvSpPr>
          <p:nvPr>
            <p:ph type="ctrTitle"/>
          </p:nvPr>
        </p:nvSpPr>
        <p:spPr/>
        <p:txBody>
          <a:bodyPr/>
          <a:lstStyle/>
          <a:p>
            <a:r>
              <a:rPr lang="nl-BE" dirty="0"/>
              <a:t>Verloop Presentatie</a:t>
            </a:r>
          </a:p>
        </p:txBody>
      </p:sp>
    </p:spTree>
    <p:extLst>
      <p:ext uri="{BB962C8B-B14F-4D97-AF65-F5344CB8AC3E}">
        <p14:creationId xmlns:p14="http://schemas.microsoft.com/office/powerpoint/2010/main" val="915423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466266-D52F-95EA-0C95-3D7531DD7D31}"/>
              </a:ext>
            </a:extLst>
          </p:cNvPr>
          <p:cNvSpPr>
            <a:spLocks noGrp="1"/>
          </p:cNvSpPr>
          <p:nvPr>
            <p:ph type="sldNum" sz="quarter" idx="4"/>
          </p:nvPr>
        </p:nvSpPr>
        <p:spPr>
          <a:xfrm>
            <a:off x="838200" y="6300356"/>
            <a:ext cx="2743200" cy="365125"/>
          </a:xfrm>
        </p:spPr>
        <p:txBody>
          <a:bodyPr anchor="ctr">
            <a:normAutofit/>
          </a:bodyPr>
          <a:lstStyle/>
          <a:p>
            <a:pPr>
              <a:spcAft>
                <a:spcPts val="600"/>
              </a:spcAft>
            </a:pPr>
            <a:fld id="{7185688B-8D83-46AE-9FD5-0C0E29328F4B}" type="slidenum">
              <a:rPr lang="nl-BE" smtClean="0"/>
              <a:pPr>
                <a:spcAft>
                  <a:spcPts val="600"/>
                </a:spcAft>
              </a:pPr>
              <a:t>20</a:t>
            </a:fld>
            <a:r>
              <a:rPr lang="nl-BE" dirty="0"/>
              <a:t> ● </a:t>
            </a:r>
            <a:r>
              <a:rPr lang="nl-BE" dirty="0">
                <a:cs typeface="Arial" panose="020B0604020202020204" pitchFamily="34" charset="0"/>
              </a:rPr>
              <a:t>Evaluatie ANPR</a:t>
            </a:r>
            <a:endParaRPr lang="nl-BE" dirty="0"/>
          </a:p>
        </p:txBody>
      </p:sp>
      <p:sp>
        <p:nvSpPr>
          <p:cNvPr id="11" name="Text Placeholder 2">
            <a:extLst>
              <a:ext uri="{FF2B5EF4-FFF2-40B4-BE49-F238E27FC236}">
                <a16:creationId xmlns:a16="http://schemas.microsoft.com/office/drawing/2014/main" id="{E0583DC7-DA84-FAAA-3A26-AD0F79B0174E}"/>
              </a:ext>
            </a:extLst>
          </p:cNvPr>
          <p:cNvSpPr>
            <a:spLocks noGrp="1"/>
          </p:cNvSpPr>
          <p:nvPr>
            <p:ph type="body" sz="quarter" idx="10"/>
          </p:nvPr>
        </p:nvSpPr>
        <p:spPr>
          <a:xfrm>
            <a:off x="1099458" y="1948544"/>
            <a:ext cx="4539342" cy="3407002"/>
          </a:xfrm>
        </p:spPr>
        <p:txBody>
          <a:bodyPr>
            <a:normAutofit/>
          </a:bodyPr>
          <a:lstStyle/>
          <a:p>
            <a:r>
              <a:rPr lang="en-US" sz="2400" dirty="0" err="1"/>
              <a:t>Maalbeekstraat</a:t>
            </a:r>
            <a:endParaRPr lang="en-US" sz="2400" dirty="0"/>
          </a:p>
          <a:p>
            <a:pPr marL="342900" indent="-342900">
              <a:buFont typeface="Wingdings" panose="05000000000000000000" pitchFamily="2" charset="2"/>
              <a:buChar char="Ø"/>
            </a:pPr>
            <a:r>
              <a:rPr lang="nl-NL" sz="2000" b="0" dirty="0"/>
              <a:t>Verkeer richting de Petrus </a:t>
            </a:r>
            <a:r>
              <a:rPr lang="nl-NL" sz="2000" b="0" dirty="0" err="1"/>
              <a:t>Bayensstraat</a:t>
            </a:r>
            <a:endParaRPr lang="nl-NL" sz="2000" b="0" dirty="0"/>
          </a:p>
          <a:p>
            <a:pPr marL="342900" indent="-342900">
              <a:buFont typeface="Wingdings" panose="05000000000000000000" pitchFamily="2" charset="2"/>
              <a:buChar char="Ø"/>
            </a:pPr>
            <a:r>
              <a:rPr lang="nl-NL" sz="2000" b="0" dirty="0"/>
              <a:t>Toename van verkeer</a:t>
            </a:r>
          </a:p>
          <a:p>
            <a:r>
              <a:rPr lang="nl-NL" sz="2000" b="0" dirty="0"/>
              <a:t>	</a:t>
            </a:r>
            <a:r>
              <a:rPr lang="nl-NL" sz="2000" b="0" u="sng" dirty="0"/>
              <a:t>‘s morgens:</a:t>
            </a:r>
            <a:r>
              <a:rPr lang="nl-NL" sz="2000" b="0" dirty="0"/>
              <a:t>  36 v/u </a:t>
            </a:r>
            <a:r>
              <a:rPr lang="nl-NL" sz="2000" b="0" dirty="0">
                <a:sym typeface="Wingdings" panose="05000000000000000000" pitchFamily="2" charset="2"/>
              </a:rPr>
              <a:t> 62 v/u</a:t>
            </a:r>
            <a:endParaRPr lang="nl-NL" sz="2000" b="0" dirty="0"/>
          </a:p>
          <a:p>
            <a:r>
              <a:rPr lang="nl-NL" sz="2000" b="0" dirty="0"/>
              <a:t>	blijft gelijk</a:t>
            </a:r>
          </a:p>
          <a:p>
            <a:r>
              <a:rPr lang="nl-NL" sz="2000" b="0" dirty="0"/>
              <a:t>	</a:t>
            </a:r>
            <a:r>
              <a:rPr lang="nl-NL" sz="2000" b="0" u="sng" dirty="0"/>
              <a:t>‘s avonds</a:t>
            </a:r>
            <a:r>
              <a:rPr lang="nl-NL" sz="2000" b="0" dirty="0"/>
              <a:t>: 54 v/u </a:t>
            </a:r>
            <a:r>
              <a:rPr lang="nl-NL" sz="2000" b="0" dirty="0">
                <a:sym typeface="Wingdings" panose="05000000000000000000" pitchFamily="2" charset="2"/>
              </a:rPr>
              <a:t> 71 v/u</a:t>
            </a:r>
            <a:endParaRPr lang="nl-NL" sz="2000" b="0" dirty="0"/>
          </a:p>
        </p:txBody>
      </p:sp>
      <p:sp>
        <p:nvSpPr>
          <p:cNvPr id="4" name="Titel 3">
            <a:extLst>
              <a:ext uri="{FF2B5EF4-FFF2-40B4-BE49-F238E27FC236}">
                <a16:creationId xmlns:a16="http://schemas.microsoft.com/office/drawing/2014/main" id="{B080CBB2-29F0-8859-1690-1EB73DAAE4F3}"/>
              </a:ext>
            </a:extLst>
          </p:cNvPr>
          <p:cNvSpPr>
            <a:spLocks noGrp="1"/>
          </p:cNvSpPr>
          <p:nvPr>
            <p:ph type="ctrTitle"/>
          </p:nvPr>
        </p:nvSpPr>
        <p:spPr>
          <a:xfrm>
            <a:off x="1099458" y="800102"/>
            <a:ext cx="4539342" cy="868838"/>
          </a:xfrm>
        </p:spPr>
        <p:txBody>
          <a:bodyPr anchor="t">
            <a:normAutofit/>
          </a:bodyPr>
          <a:lstStyle/>
          <a:p>
            <a:r>
              <a:rPr lang="nl-BE" dirty="0"/>
              <a:t>Effect/Impact ANPR</a:t>
            </a:r>
          </a:p>
        </p:txBody>
      </p:sp>
      <p:pic>
        <p:nvPicPr>
          <p:cNvPr id="6" name="Afbeelding 5">
            <a:extLst>
              <a:ext uri="{FF2B5EF4-FFF2-40B4-BE49-F238E27FC236}">
                <a16:creationId xmlns:a16="http://schemas.microsoft.com/office/drawing/2014/main" id="{066383BF-1B29-F91B-04E0-12A9A637AFCC}"/>
              </a:ext>
            </a:extLst>
          </p:cNvPr>
          <p:cNvPicPr>
            <a:picLocks noChangeAspect="1"/>
          </p:cNvPicPr>
          <p:nvPr/>
        </p:nvPicPr>
        <p:blipFill>
          <a:blip r:embed="rId3">
            <a:extLst>
              <a:ext uri="{28A0092B-C50C-407E-A947-70E740481C1C}">
                <a14:useLocalDpi xmlns:a14="http://schemas.microsoft.com/office/drawing/2010/main" val="0"/>
              </a:ext>
            </a:extLst>
          </a:blip>
          <a:srcRect t="140" b="140"/>
          <a:stretch/>
        </p:blipFill>
        <p:spPr>
          <a:xfrm>
            <a:off x="6357256" y="253399"/>
            <a:ext cx="5579047" cy="5856706"/>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a:ln>
            <a:noFill/>
          </a:ln>
        </p:spPr>
      </p:pic>
    </p:spTree>
    <p:extLst>
      <p:ext uri="{BB962C8B-B14F-4D97-AF65-F5344CB8AC3E}">
        <p14:creationId xmlns:p14="http://schemas.microsoft.com/office/powerpoint/2010/main" val="480480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F17333-45E7-21D9-BCDD-328A0FE7D842}"/>
              </a:ext>
            </a:extLst>
          </p:cNvPr>
          <p:cNvSpPr>
            <a:spLocks noGrp="1"/>
          </p:cNvSpPr>
          <p:nvPr>
            <p:ph type="sldNum" sz="quarter" idx="4"/>
          </p:nvPr>
        </p:nvSpPr>
        <p:spPr/>
        <p:txBody>
          <a:bodyPr/>
          <a:lstStyle/>
          <a:p>
            <a:fld id="{7185688B-8D83-46AE-9FD5-0C0E29328F4B}" type="slidenum">
              <a:rPr lang="nl-BE" smtClean="0"/>
              <a:pPr/>
              <a:t>21</a:t>
            </a:fld>
            <a:r>
              <a:rPr lang="nl-BE" dirty="0"/>
              <a:t> </a:t>
            </a:r>
            <a:r>
              <a:rPr lang="nl-BE" dirty="0">
                <a:cs typeface="Arial" panose="020B0604020202020204" pitchFamily="34" charset="0"/>
              </a:rPr>
              <a:t>● Evaluatie ANPR</a:t>
            </a:r>
            <a:endParaRPr lang="nl-BE" dirty="0"/>
          </a:p>
        </p:txBody>
      </p:sp>
      <p:sp>
        <p:nvSpPr>
          <p:cNvPr id="3" name="Ondertitel 2">
            <a:extLst>
              <a:ext uri="{FF2B5EF4-FFF2-40B4-BE49-F238E27FC236}">
                <a16:creationId xmlns:a16="http://schemas.microsoft.com/office/drawing/2014/main" id="{B8B08F4E-7CDA-AA00-3B5C-CA903D1F54CA}"/>
              </a:ext>
            </a:extLst>
          </p:cNvPr>
          <p:cNvSpPr>
            <a:spLocks noGrp="1"/>
          </p:cNvSpPr>
          <p:nvPr>
            <p:ph type="subTitle" idx="1"/>
          </p:nvPr>
        </p:nvSpPr>
        <p:spPr>
          <a:xfrm>
            <a:off x="1099457" y="4326979"/>
            <a:ext cx="9409454" cy="1464695"/>
          </a:xfrm>
        </p:spPr>
        <p:txBody>
          <a:bodyPr>
            <a:normAutofit/>
          </a:bodyPr>
          <a:lstStyle/>
          <a:p>
            <a:pPr marL="342900" lvl="0" indent="-342900">
              <a:buFont typeface="Wingdings" panose="05000000000000000000" pitchFamily="2" charset="2"/>
              <a:buChar char=""/>
            </a:pPr>
            <a:endParaRPr lang="nl-BE" sz="1800" dirty="0">
              <a:effectLst/>
              <a:latin typeface="Calibri" panose="020F0502020204030204" pitchFamily="34" charset="0"/>
              <a:ea typeface="Calibri" panose="020F0502020204030204" pitchFamily="34" charset="0"/>
            </a:endParaRPr>
          </a:p>
          <a:p>
            <a:endParaRPr lang="nl-BE" dirty="0"/>
          </a:p>
        </p:txBody>
      </p:sp>
      <p:sp>
        <p:nvSpPr>
          <p:cNvPr id="4" name="Titel 3">
            <a:extLst>
              <a:ext uri="{FF2B5EF4-FFF2-40B4-BE49-F238E27FC236}">
                <a16:creationId xmlns:a16="http://schemas.microsoft.com/office/drawing/2014/main" id="{B31058D0-674E-FA6A-0B1C-16389C3A1761}"/>
              </a:ext>
            </a:extLst>
          </p:cNvPr>
          <p:cNvSpPr>
            <a:spLocks noGrp="1"/>
          </p:cNvSpPr>
          <p:nvPr>
            <p:ph type="title"/>
          </p:nvPr>
        </p:nvSpPr>
        <p:spPr>
          <a:xfrm>
            <a:off x="1099457" y="3019596"/>
            <a:ext cx="9809843" cy="1120603"/>
          </a:xfrm>
        </p:spPr>
        <p:txBody>
          <a:bodyPr>
            <a:noAutofit/>
          </a:bodyPr>
          <a:lstStyle/>
          <a:p>
            <a:r>
              <a:rPr lang="nl-BE" sz="3600" dirty="0"/>
              <a:t>5 – </a:t>
            </a:r>
            <a:r>
              <a:rPr lang="nl-BE" sz="3600" dirty="0">
                <a:effectLst/>
                <a:latin typeface="Calibri" panose="020F0502020204030204" pitchFamily="34" charset="0"/>
                <a:ea typeface="Times New Roman" panose="02020603050405020304" pitchFamily="18" charset="0"/>
              </a:rPr>
              <a:t>Leefbaarheidsklassen toegepast</a:t>
            </a:r>
            <a:br>
              <a:rPr lang="nl-BE" sz="3600" dirty="0">
                <a:effectLst/>
                <a:latin typeface="Calibri" panose="020F0502020204030204" pitchFamily="34" charset="0"/>
                <a:ea typeface="Times New Roman" panose="02020603050405020304" pitchFamily="18" charset="0"/>
              </a:rPr>
            </a:br>
            <a:r>
              <a:rPr lang="nl-BE" sz="3600" dirty="0">
                <a:effectLst/>
                <a:latin typeface="Calibri" panose="020F0502020204030204" pitchFamily="34" charset="0"/>
                <a:ea typeface="Times New Roman" panose="02020603050405020304" pitchFamily="18" charset="0"/>
              </a:rPr>
              <a:t>	</a:t>
            </a:r>
            <a:r>
              <a:rPr lang="nl-BE" sz="2000" b="0" dirty="0">
                <a:effectLst/>
                <a:latin typeface="Calibri" panose="020F0502020204030204" pitchFamily="34" charset="0"/>
                <a:ea typeface="Times New Roman" panose="02020603050405020304" pitchFamily="18" charset="0"/>
              </a:rPr>
              <a:t>Indien 2-richtingsstraat </a:t>
            </a:r>
            <a:r>
              <a:rPr lang="nl-BE" sz="2000" b="0" dirty="0">
                <a:effectLst/>
                <a:latin typeface="Calibri" panose="020F0502020204030204" pitchFamily="34" charset="0"/>
                <a:ea typeface="Times New Roman" panose="02020603050405020304" pitchFamily="18" charset="0"/>
                <a:sym typeface="Wingdings" panose="05000000000000000000" pitchFamily="2" charset="2"/>
              </a:rPr>
              <a:t> C</a:t>
            </a:r>
            <a:r>
              <a:rPr lang="nl-BE" sz="2000" b="0" dirty="0">
                <a:latin typeface="Calibri" panose="020F0502020204030204" pitchFamily="34" charset="0"/>
                <a:ea typeface="Times New Roman" panose="02020603050405020304" pitchFamily="18" charset="0"/>
              </a:rPr>
              <a:t>ijfers = het aantal weer van beide richtingen opgeteld </a:t>
            </a:r>
            <a:br>
              <a:rPr lang="nl-BE" sz="3600" b="0" dirty="0">
                <a:effectLst/>
                <a:latin typeface="Calibri" panose="020F0502020204030204" pitchFamily="34" charset="0"/>
                <a:ea typeface="Times New Roman" panose="02020603050405020304" pitchFamily="18" charset="0"/>
              </a:rPr>
            </a:br>
            <a:endParaRPr lang="nl-BE" sz="3600" dirty="0"/>
          </a:p>
        </p:txBody>
      </p:sp>
    </p:spTree>
    <p:extLst>
      <p:ext uri="{BB962C8B-B14F-4D97-AF65-F5344CB8AC3E}">
        <p14:creationId xmlns:p14="http://schemas.microsoft.com/office/powerpoint/2010/main" val="205910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301795F0-CD8B-7D34-1BCF-1CA43F59ACA4}"/>
              </a:ext>
            </a:extLst>
          </p:cNvPr>
          <p:cNvPicPr>
            <a:picLocks noChangeAspect="1"/>
          </p:cNvPicPr>
          <p:nvPr/>
        </p:nvPicPr>
        <p:blipFill rotWithShape="1">
          <a:blip r:embed="rId2"/>
          <a:srcRect r="3902"/>
          <a:stretch/>
        </p:blipFill>
        <p:spPr bwMode="auto">
          <a:xfrm>
            <a:off x="1175657" y="1636833"/>
            <a:ext cx="3467099" cy="1792167"/>
          </a:xfrm>
          <a:prstGeom prst="rect">
            <a:avLst/>
          </a:prstGeom>
          <a:ln>
            <a:noFill/>
          </a:ln>
          <a:extLst>
            <a:ext uri="{53640926-AAD7-44D8-BBD7-CCE9431645EC}">
              <a14:shadowObscured xmlns:a14="http://schemas.microsoft.com/office/drawing/2010/main"/>
            </a:ext>
          </a:extLst>
        </p:spPr>
      </p:pic>
      <p:sp>
        <p:nvSpPr>
          <p:cNvPr id="2" name="Tijdelijke aanduiding voor dianummer 1">
            <a:extLst>
              <a:ext uri="{FF2B5EF4-FFF2-40B4-BE49-F238E27FC236}">
                <a16:creationId xmlns:a16="http://schemas.microsoft.com/office/drawing/2014/main" id="{9FA500C5-4261-4A3B-28B8-581E09507C09}"/>
              </a:ext>
            </a:extLst>
          </p:cNvPr>
          <p:cNvSpPr>
            <a:spLocks noGrp="1"/>
          </p:cNvSpPr>
          <p:nvPr>
            <p:ph type="sldNum" sz="quarter" idx="4"/>
          </p:nvPr>
        </p:nvSpPr>
        <p:spPr/>
        <p:txBody>
          <a:bodyPr/>
          <a:lstStyle/>
          <a:p>
            <a:fld id="{7185688B-8D83-46AE-9FD5-0C0E29328F4B}" type="slidenum">
              <a:rPr lang="nl-BE" smtClean="0"/>
              <a:pPr/>
              <a:t>22</a:t>
            </a:fld>
            <a:r>
              <a:rPr lang="nl-BE" dirty="0"/>
              <a:t> </a:t>
            </a:r>
            <a:r>
              <a:rPr lang="nl-BE" dirty="0">
                <a:cs typeface="Arial" panose="020B0604020202020204" pitchFamily="34" charset="0"/>
              </a:rPr>
              <a:t>● Evaluatie ANPR</a:t>
            </a:r>
            <a:endParaRPr lang="nl-BE" dirty="0"/>
          </a:p>
        </p:txBody>
      </p:sp>
      <p:sp>
        <p:nvSpPr>
          <p:cNvPr id="4" name="Titel 3">
            <a:extLst>
              <a:ext uri="{FF2B5EF4-FFF2-40B4-BE49-F238E27FC236}">
                <a16:creationId xmlns:a16="http://schemas.microsoft.com/office/drawing/2014/main" id="{6A3A0205-4F1F-104A-3FA3-B3B075074F03}"/>
              </a:ext>
            </a:extLst>
          </p:cNvPr>
          <p:cNvSpPr>
            <a:spLocks noGrp="1"/>
          </p:cNvSpPr>
          <p:nvPr>
            <p:ph type="ctrTitle"/>
          </p:nvPr>
        </p:nvSpPr>
        <p:spPr/>
        <p:txBody>
          <a:bodyPr>
            <a:normAutofit/>
          </a:bodyPr>
          <a:lstStyle/>
          <a:p>
            <a:r>
              <a:rPr lang="nl-NL" sz="3200" dirty="0"/>
              <a:t>Zonder ANPR-camera’s</a:t>
            </a:r>
            <a:br>
              <a:rPr lang="nl-NL" dirty="0"/>
            </a:br>
            <a:r>
              <a:rPr lang="nl-NL" sz="2400" dirty="0">
                <a:solidFill>
                  <a:schemeClr val="tx2"/>
                </a:solidFill>
              </a:rPr>
              <a:t>Ochtendspits</a:t>
            </a:r>
            <a:endParaRPr lang="nl-BE" dirty="0">
              <a:solidFill>
                <a:schemeClr val="tx2"/>
              </a:solidFill>
            </a:endParaRPr>
          </a:p>
        </p:txBody>
      </p:sp>
      <p:pic>
        <p:nvPicPr>
          <p:cNvPr id="6" name="Afbeelding 5">
            <a:extLst>
              <a:ext uri="{FF2B5EF4-FFF2-40B4-BE49-F238E27FC236}">
                <a16:creationId xmlns:a16="http://schemas.microsoft.com/office/drawing/2014/main" id="{8039E23B-265F-450B-4C81-91384BB6DE51}"/>
              </a:ext>
            </a:extLst>
          </p:cNvPr>
          <p:cNvPicPr>
            <a:picLocks noChangeAspect="1"/>
          </p:cNvPicPr>
          <p:nvPr/>
        </p:nvPicPr>
        <p:blipFill>
          <a:blip r:embed="rId3"/>
          <a:stretch>
            <a:fillRect/>
          </a:stretch>
        </p:blipFill>
        <p:spPr>
          <a:xfrm>
            <a:off x="1121906" y="3441700"/>
            <a:ext cx="3600000" cy="2521300"/>
          </a:xfrm>
          <a:prstGeom prst="rect">
            <a:avLst/>
          </a:prstGeom>
        </p:spPr>
      </p:pic>
      <p:pic>
        <p:nvPicPr>
          <p:cNvPr id="9" name="Afbeelding 8">
            <a:extLst>
              <a:ext uri="{FF2B5EF4-FFF2-40B4-BE49-F238E27FC236}">
                <a16:creationId xmlns:a16="http://schemas.microsoft.com/office/drawing/2014/main" id="{6A943CEA-BE92-908C-181D-853E277DB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184" y="182410"/>
            <a:ext cx="5437804" cy="5804163"/>
          </a:xfrm>
          <a:prstGeom prst="rect">
            <a:avLst/>
          </a:prstGeom>
        </p:spPr>
      </p:pic>
    </p:spTree>
    <p:extLst>
      <p:ext uri="{BB962C8B-B14F-4D97-AF65-F5344CB8AC3E}">
        <p14:creationId xmlns:p14="http://schemas.microsoft.com/office/powerpoint/2010/main" val="141569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411497FF-1811-9B23-B02A-483D144D55AC}"/>
              </a:ext>
            </a:extLst>
          </p:cNvPr>
          <p:cNvPicPr>
            <a:picLocks noChangeAspect="1"/>
          </p:cNvPicPr>
          <p:nvPr/>
        </p:nvPicPr>
        <p:blipFill>
          <a:blip r:embed="rId2"/>
          <a:stretch>
            <a:fillRect/>
          </a:stretch>
        </p:blipFill>
        <p:spPr>
          <a:xfrm>
            <a:off x="1112156" y="3442586"/>
            <a:ext cx="3600000" cy="2565818"/>
          </a:xfrm>
          <a:prstGeom prst="rect">
            <a:avLst/>
          </a:prstGeom>
        </p:spPr>
      </p:pic>
      <p:pic>
        <p:nvPicPr>
          <p:cNvPr id="10" name="Afbeelding 9">
            <a:extLst>
              <a:ext uri="{FF2B5EF4-FFF2-40B4-BE49-F238E27FC236}">
                <a16:creationId xmlns:a16="http://schemas.microsoft.com/office/drawing/2014/main" id="{5FAA050A-5DF8-B0D6-DDB6-63040D706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185" y="182395"/>
            <a:ext cx="5437804" cy="5829577"/>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301795F0-CD8B-7D34-1BCF-1CA43F59ACA4}"/>
              </a:ext>
            </a:extLst>
          </p:cNvPr>
          <p:cNvPicPr>
            <a:picLocks noChangeAspect="1"/>
          </p:cNvPicPr>
          <p:nvPr/>
        </p:nvPicPr>
        <p:blipFill rotWithShape="1">
          <a:blip r:embed="rId4"/>
          <a:srcRect r="3902"/>
          <a:stretch/>
        </p:blipFill>
        <p:spPr bwMode="auto">
          <a:xfrm>
            <a:off x="1175657" y="1636833"/>
            <a:ext cx="3467099" cy="1792167"/>
          </a:xfrm>
          <a:prstGeom prst="rect">
            <a:avLst/>
          </a:prstGeom>
          <a:ln>
            <a:noFill/>
          </a:ln>
          <a:extLst>
            <a:ext uri="{53640926-AAD7-44D8-BBD7-CCE9431645EC}">
              <a14:shadowObscured xmlns:a14="http://schemas.microsoft.com/office/drawing/2010/main"/>
            </a:ext>
          </a:extLst>
        </p:spPr>
      </p:pic>
      <p:sp>
        <p:nvSpPr>
          <p:cNvPr id="2" name="Tijdelijke aanduiding voor dianummer 1">
            <a:extLst>
              <a:ext uri="{FF2B5EF4-FFF2-40B4-BE49-F238E27FC236}">
                <a16:creationId xmlns:a16="http://schemas.microsoft.com/office/drawing/2014/main" id="{9FA500C5-4261-4A3B-28B8-581E09507C09}"/>
              </a:ext>
            </a:extLst>
          </p:cNvPr>
          <p:cNvSpPr>
            <a:spLocks noGrp="1"/>
          </p:cNvSpPr>
          <p:nvPr>
            <p:ph type="sldNum" sz="quarter" idx="4"/>
          </p:nvPr>
        </p:nvSpPr>
        <p:spPr/>
        <p:txBody>
          <a:bodyPr/>
          <a:lstStyle/>
          <a:p>
            <a:fld id="{7185688B-8D83-46AE-9FD5-0C0E29328F4B}" type="slidenum">
              <a:rPr lang="nl-BE" smtClean="0"/>
              <a:pPr/>
              <a:t>23</a:t>
            </a:fld>
            <a:r>
              <a:rPr lang="nl-BE" dirty="0"/>
              <a:t> </a:t>
            </a:r>
            <a:r>
              <a:rPr lang="nl-BE" dirty="0">
                <a:cs typeface="Arial" panose="020B0604020202020204" pitchFamily="34" charset="0"/>
              </a:rPr>
              <a:t>● Evaluatie ANPR</a:t>
            </a:r>
            <a:endParaRPr lang="nl-BE" dirty="0"/>
          </a:p>
        </p:txBody>
      </p:sp>
      <p:sp>
        <p:nvSpPr>
          <p:cNvPr id="4" name="Titel 3">
            <a:extLst>
              <a:ext uri="{FF2B5EF4-FFF2-40B4-BE49-F238E27FC236}">
                <a16:creationId xmlns:a16="http://schemas.microsoft.com/office/drawing/2014/main" id="{6A3A0205-4F1F-104A-3FA3-B3B075074F03}"/>
              </a:ext>
            </a:extLst>
          </p:cNvPr>
          <p:cNvSpPr>
            <a:spLocks noGrp="1"/>
          </p:cNvSpPr>
          <p:nvPr>
            <p:ph type="ctrTitle"/>
          </p:nvPr>
        </p:nvSpPr>
        <p:spPr/>
        <p:txBody>
          <a:bodyPr>
            <a:normAutofit/>
          </a:bodyPr>
          <a:lstStyle/>
          <a:p>
            <a:r>
              <a:rPr lang="nl-NL" sz="3200" dirty="0"/>
              <a:t>Met ANPR-camera’s</a:t>
            </a:r>
            <a:br>
              <a:rPr lang="nl-NL" dirty="0"/>
            </a:br>
            <a:r>
              <a:rPr lang="nl-NL" sz="2400" dirty="0">
                <a:solidFill>
                  <a:schemeClr val="tx2"/>
                </a:solidFill>
              </a:rPr>
              <a:t>Ochtendspits</a:t>
            </a:r>
            <a:endParaRPr lang="nl-BE" dirty="0">
              <a:solidFill>
                <a:schemeClr val="tx2"/>
              </a:solidFill>
            </a:endParaRPr>
          </a:p>
        </p:txBody>
      </p:sp>
    </p:spTree>
    <p:extLst>
      <p:ext uri="{BB962C8B-B14F-4D97-AF65-F5344CB8AC3E}">
        <p14:creationId xmlns:p14="http://schemas.microsoft.com/office/powerpoint/2010/main" val="226576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kaart&#10;&#10;Automatisch gegenereerde beschrijving">
            <a:extLst>
              <a:ext uri="{FF2B5EF4-FFF2-40B4-BE49-F238E27FC236}">
                <a16:creationId xmlns:a16="http://schemas.microsoft.com/office/drawing/2014/main" id="{A84F6A0F-3358-7AFC-D42F-5EF2DF50FF10}"/>
              </a:ext>
            </a:extLst>
          </p:cNvPr>
          <p:cNvPicPr>
            <a:picLocks noChangeAspect="1"/>
          </p:cNvPicPr>
          <p:nvPr/>
        </p:nvPicPr>
        <p:blipFill rotWithShape="1">
          <a:blip r:embed="rId2">
            <a:extLst>
              <a:ext uri="{28A0092B-C50C-407E-A947-70E740481C1C}">
                <a14:useLocalDpi xmlns:a14="http://schemas.microsoft.com/office/drawing/2010/main" val="0"/>
              </a:ext>
            </a:extLst>
          </a:blip>
          <a:srcRect t="1581"/>
          <a:stretch/>
        </p:blipFill>
        <p:spPr>
          <a:xfrm>
            <a:off x="5804184" y="182409"/>
            <a:ext cx="5437804" cy="5804163"/>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301795F0-CD8B-7D34-1BCF-1CA43F59ACA4}"/>
              </a:ext>
            </a:extLst>
          </p:cNvPr>
          <p:cNvPicPr>
            <a:picLocks noChangeAspect="1"/>
          </p:cNvPicPr>
          <p:nvPr/>
        </p:nvPicPr>
        <p:blipFill rotWithShape="1">
          <a:blip r:embed="rId3"/>
          <a:srcRect r="3902"/>
          <a:stretch/>
        </p:blipFill>
        <p:spPr bwMode="auto">
          <a:xfrm>
            <a:off x="1175657" y="1636833"/>
            <a:ext cx="3467099" cy="1792167"/>
          </a:xfrm>
          <a:prstGeom prst="rect">
            <a:avLst/>
          </a:prstGeom>
          <a:ln>
            <a:noFill/>
          </a:ln>
          <a:extLst>
            <a:ext uri="{53640926-AAD7-44D8-BBD7-CCE9431645EC}">
              <a14:shadowObscured xmlns:a14="http://schemas.microsoft.com/office/drawing/2010/main"/>
            </a:ext>
          </a:extLst>
        </p:spPr>
      </p:pic>
      <p:sp>
        <p:nvSpPr>
          <p:cNvPr id="2" name="Tijdelijke aanduiding voor dianummer 1">
            <a:extLst>
              <a:ext uri="{FF2B5EF4-FFF2-40B4-BE49-F238E27FC236}">
                <a16:creationId xmlns:a16="http://schemas.microsoft.com/office/drawing/2014/main" id="{9FA500C5-4261-4A3B-28B8-581E09507C09}"/>
              </a:ext>
            </a:extLst>
          </p:cNvPr>
          <p:cNvSpPr>
            <a:spLocks noGrp="1"/>
          </p:cNvSpPr>
          <p:nvPr>
            <p:ph type="sldNum" sz="quarter" idx="4"/>
          </p:nvPr>
        </p:nvSpPr>
        <p:spPr/>
        <p:txBody>
          <a:bodyPr/>
          <a:lstStyle/>
          <a:p>
            <a:fld id="{7185688B-8D83-46AE-9FD5-0C0E29328F4B}" type="slidenum">
              <a:rPr lang="nl-BE" smtClean="0"/>
              <a:pPr/>
              <a:t>24</a:t>
            </a:fld>
            <a:r>
              <a:rPr lang="nl-BE" dirty="0"/>
              <a:t> </a:t>
            </a:r>
            <a:r>
              <a:rPr lang="nl-BE" dirty="0">
                <a:cs typeface="Arial" panose="020B0604020202020204" pitchFamily="34" charset="0"/>
              </a:rPr>
              <a:t>● Evaluatie ANPR</a:t>
            </a:r>
            <a:endParaRPr lang="nl-BE" dirty="0"/>
          </a:p>
        </p:txBody>
      </p:sp>
      <p:sp>
        <p:nvSpPr>
          <p:cNvPr id="4" name="Titel 3">
            <a:extLst>
              <a:ext uri="{FF2B5EF4-FFF2-40B4-BE49-F238E27FC236}">
                <a16:creationId xmlns:a16="http://schemas.microsoft.com/office/drawing/2014/main" id="{6A3A0205-4F1F-104A-3FA3-B3B075074F03}"/>
              </a:ext>
            </a:extLst>
          </p:cNvPr>
          <p:cNvSpPr>
            <a:spLocks noGrp="1"/>
          </p:cNvSpPr>
          <p:nvPr>
            <p:ph type="ctrTitle"/>
          </p:nvPr>
        </p:nvSpPr>
        <p:spPr/>
        <p:txBody>
          <a:bodyPr>
            <a:normAutofit/>
          </a:bodyPr>
          <a:lstStyle/>
          <a:p>
            <a:r>
              <a:rPr lang="nl-NL" sz="3200" dirty="0"/>
              <a:t>Zonder ANPR-camera’s</a:t>
            </a:r>
            <a:br>
              <a:rPr lang="nl-NL" dirty="0"/>
            </a:br>
            <a:r>
              <a:rPr lang="nl-NL" sz="2400" dirty="0">
                <a:solidFill>
                  <a:schemeClr val="tx2"/>
                </a:solidFill>
              </a:rPr>
              <a:t>Avondspits</a:t>
            </a:r>
            <a:endParaRPr lang="nl-BE" dirty="0">
              <a:solidFill>
                <a:schemeClr val="tx2"/>
              </a:solidFill>
            </a:endParaRPr>
          </a:p>
        </p:txBody>
      </p:sp>
      <p:pic>
        <p:nvPicPr>
          <p:cNvPr id="13" name="Afbeelding 12">
            <a:extLst>
              <a:ext uri="{FF2B5EF4-FFF2-40B4-BE49-F238E27FC236}">
                <a16:creationId xmlns:a16="http://schemas.microsoft.com/office/drawing/2014/main" id="{F9B64F13-3F6F-3511-C102-C3C888163B98}"/>
              </a:ext>
            </a:extLst>
          </p:cNvPr>
          <p:cNvPicPr>
            <a:picLocks noChangeAspect="1"/>
          </p:cNvPicPr>
          <p:nvPr/>
        </p:nvPicPr>
        <p:blipFill>
          <a:blip r:embed="rId4"/>
          <a:stretch>
            <a:fillRect/>
          </a:stretch>
        </p:blipFill>
        <p:spPr>
          <a:xfrm>
            <a:off x="1099457" y="3429001"/>
            <a:ext cx="3600000" cy="2535767"/>
          </a:xfrm>
          <a:prstGeom prst="rect">
            <a:avLst/>
          </a:prstGeom>
        </p:spPr>
      </p:pic>
    </p:spTree>
    <p:extLst>
      <p:ext uri="{BB962C8B-B14F-4D97-AF65-F5344CB8AC3E}">
        <p14:creationId xmlns:p14="http://schemas.microsoft.com/office/powerpoint/2010/main" val="2537942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2E8C5B2-91C9-184B-E152-6B9CEED45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184" y="182410"/>
            <a:ext cx="5453755" cy="5779506"/>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301795F0-CD8B-7D34-1BCF-1CA43F59ACA4}"/>
              </a:ext>
            </a:extLst>
          </p:cNvPr>
          <p:cNvPicPr>
            <a:picLocks noChangeAspect="1"/>
          </p:cNvPicPr>
          <p:nvPr/>
        </p:nvPicPr>
        <p:blipFill rotWithShape="1">
          <a:blip r:embed="rId3"/>
          <a:srcRect r="3902"/>
          <a:stretch/>
        </p:blipFill>
        <p:spPr bwMode="auto">
          <a:xfrm>
            <a:off x="1175657" y="1636833"/>
            <a:ext cx="3467099" cy="1792167"/>
          </a:xfrm>
          <a:prstGeom prst="rect">
            <a:avLst/>
          </a:prstGeom>
          <a:ln>
            <a:noFill/>
          </a:ln>
          <a:extLst>
            <a:ext uri="{53640926-AAD7-44D8-BBD7-CCE9431645EC}">
              <a14:shadowObscured xmlns:a14="http://schemas.microsoft.com/office/drawing/2010/main"/>
            </a:ext>
          </a:extLst>
        </p:spPr>
      </p:pic>
      <p:sp>
        <p:nvSpPr>
          <p:cNvPr id="2" name="Tijdelijke aanduiding voor dianummer 1">
            <a:extLst>
              <a:ext uri="{FF2B5EF4-FFF2-40B4-BE49-F238E27FC236}">
                <a16:creationId xmlns:a16="http://schemas.microsoft.com/office/drawing/2014/main" id="{9FA500C5-4261-4A3B-28B8-581E09507C09}"/>
              </a:ext>
            </a:extLst>
          </p:cNvPr>
          <p:cNvSpPr>
            <a:spLocks noGrp="1"/>
          </p:cNvSpPr>
          <p:nvPr>
            <p:ph type="sldNum" sz="quarter" idx="4"/>
          </p:nvPr>
        </p:nvSpPr>
        <p:spPr/>
        <p:txBody>
          <a:bodyPr/>
          <a:lstStyle/>
          <a:p>
            <a:fld id="{7185688B-8D83-46AE-9FD5-0C0E29328F4B}" type="slidenum">
              <a:rPr lang="nl-BE" smtClean="0"/>
              <a:pPr/>
              <a:t>25</a:t>
            </a:fld>
            <a:r>
              <a:rPr lang="nl-BE" dirty="0"/>
              <a:t> </a:t>
            </a:r>
            <a:r>
              <a:rPr lang="nl-BE" dirty="0">
                <a:cs typeface="Arial" panose="020B0604020202020204" pitchFamily="34" charset="0"/>
              </a:rPr>
              <a:t>● Evaluatie ANPR</a:t>
            </a:r>
            <a:endParaRPr lang="nl-BE" dirty="0"/>
          </a:p>
        </p:txBody>
      </p:sp>
      <p:sp>
        <p:nvSpPr>
          <p:cNvPr id="4" name="Titel 3">
            <a:extLst>
              <a:ext uri="{FF2B5EF4-FFF2-40B4-BE49-F238E27FC236}">
                <a16:creationId xmlns:a16="http://schemas.microsoft.com/office/drawing/2014/main" id="{6A3A0205-4F1F-104A-3FA3-B3B075074F03}"/>
              </a:ext>
            </a:extLst>
          </p:cNvPr>
          <p:cNvSpPr>
            <a:spLocks noGrp="1"/>
          </p:cNvSpPr>
          <p:nvPr>
            <p:ph type="ctrTitle"/>
          </p:nvPr>
        </p:nvSpPr>
        <p:spPr/>
        <p:txBody>
          <a:bodyPr>
            <a:normAutofit/>
          </a:bodyPr>
          <a:lstStyle/>
          <a:p>
            <a:r>
              <a:rPr lang="nl-NL" sz="3200" dirty="0"/>
              <a:t>Met ANPR-camera’s</a:t>
            </a:r>
            <a:br>
              <a:rPr lang="nl-NL" dirty="0"/>
            </a:br>
            <a:r>
              <a:rPr lang="nl-NL" sz="2400" dirty="0">
                <a:solidFill>
                  <a:schemeClr val="tx2"/>
                </a:solidFill>
              </a:rPr>
              <a:t>Avondspits</a:t>
            </a:r>
            <a:endParaRPr lang="nl-BE" dirty="0">
              <a:solidFill>
                <a:schemeClr val="tx2"/>
              </a:solidFill>
            </a:endParaRPr>
          </a:p>
        </p:txBody>
      </p:sp>
      <p:pic>
        <p:nvPicPr>
          <p:cNvPr id="13" name="Afbeelding 12">
            <a:extLst>
              <a:ext uri="{FF2B5EF4-FFF2-40B4-BE49-F238E27FC236}">
                <a16:creationId xmlns:a16="http://schemas.microsoft.com/office/drawing/2014/main" id="{9915CA72-4DE8-D8DE-D440-DA54C2BF7323}"/>
              </a:ext>
            </a:extLst>
          </p:cNvPr>
          <p:cNvPicPr>
            <a:picLocks noChangeAspect="1"/>
          </p:cNvPicPr>
          <p:nvPr/>
        </p:nvPicPr>
        <p:blipFill>
          <a:blip r:embed="rId4"/>
          <a:stretch>
            <a:fillRect/>
          </a:stretch>
        </p:blipFill>
        <p:spPr>
          <a:xfrm>
            <a:off x="1099457" y="3429000"/>
            <a:ext cx="3600000" cy="2548906"/>
          </a:xfrm>
          <a:prstGeom prst="rect">
            <a:avLst/>
          </a:prstGeom>
        </p:spPr>
      </p:pic>
    </p:spTree>
    <p:extLst>
      <p:ext uri="{BB962C8B-B14F-4D97-AF65-F5344CB8AC3E}">
        <p14:creationId xmlns:p14="http://schemas.microsoft.com/office/powerpoint/2010/main" val="1852411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F17333-45E7-21D9-BCDD-328A0FE7D842}"/>
              </a:ext>
            </a:extLst>
          </p:cNvPr>
          <p:cNvSpPr>
            <a:spLocks noGrp="1"/>
          </p:cNvSpPr>
          <p:nvPr>
            <p:ph type="sldNum" sz="quarter" idx="4"/>
          </p:nvPr>
        </p:nvSpPr>
        <p:spPr/>
        <p:txBody>
          <a:bodyPr/>
          <a:lstStyle/>
          <a:p>
            <a:fld id="{7185688B-8D83-46AE-9FD5-0C0E29328F4B}" type="slidenum">
              <a:rPr lang="nl-BE" smtClean="0"/>
              <a:pPr/>
              <a:t>26</a:t>
            </a:fld>
            <a:r>
              <a:rPr lang="nl-BE" dirty="0"/>
              <a:t> </a:t>
            </a:r>
            <a:r>
              <a:rPr lang="nl-BE" dirty="0">
                <a:cs typeface="Arial" panose="020B0604020202020204" pitchFamily="34" charset="0"/>
              </a:rPr>
              <a:t>● Evaluatie ANPR</a:t>
            </a:r>
            <a:endParaRPr lang="nl-BE" dirty="0"/>
          </a:p>
        </p:txBody>
      </p:sp>
      <p:sp>
        <p:nvSpPr>
          <p:cNvPr id="3" name="Ondertitel 2">
            <a:extLst>
              <a:ext uri="{FF2B5EF4-FFF2-40B4-BE49-F238E27FC236}">
                <a16:creationId xmlns:a16="http://schemas.microsoft.com/office/drawing/2014/main" id="{B8B08F4E-7CDA-AA00-3B5C-CA903D1F54CA}"/>
              </a:ext>
            </a:extLst>
          </p:cNvPr>
          <p:cNvSpPr>
            <a:spLocks noGrp="1"/>
          </p:cNvSpPr>
          <p:nvPr>
            <p:ph type="subTitle" idx="1"/>
          </p:nvPr>
        </p:nvSpPr>
        <p:spPr>
          <a:xfrm>
            <a:off x="1099457" y="4326979"/>
            <a:ext cx="9409454" cy="1464695"/>
          </a:xfrm>
        </p:spPr>
        <p:txBody>
          <a:bodyPr>
            <a:normAutofit/>
          </a:bodyPr>
          <a:lstStyle/>
          <a:p>
            <a:pPr marL="342900" lvl="0" indent="-342900">
              <a:buFont typeface="Wingdings" panose="05000000000000000000" pitchFamily="2" charset="2"/>
              <a:buChar char=""/>
            </a:pPr>
            <a:endParaRPr lang="nl-BE" sz="1800" dirty="0">
              <a:effectLst/>
              <a:latin typeface="Calibri" panose="020F0502020204030204" pitchFamily="34" charset="0"/>
              <a:ea typeface="Calibri" panose="020F0502020204030204" pitchFamily="34" charset="0"/>
            </a:endParaRPr>
          </a:p>
          <a:p>
            <a:endParaRPr lang="nl-BE" dirty="0"/>
          </a:p>
        </p:txBody>
      </p:sp>
      <p:sp>
        <p:nvSpPr>
          <p:cNvPr id="4" name="Titel 3">
            <a:extLst>
              <a:ext uri="{FF2B5EF4-FFF2-40B4-BE49-F238E27FC236}">
                <a16:creationId xmlns:a16="http://schemas.microsoft.com/office/drawing/2014/main" id="{B31058D0-674E-FA6A-0B1C-16389C3A1761}"/>
              </a:ext>
            </a:extLst>
          </p:cNvPr>
          <p:cNvSpPr>
            <a:spLocks noGrp="1"/>
          </p:cNvSpPr>
          <p:nvPr>
            <p:ph type="title"/>
          </p:nvPr>
        </p:nvSpPr>
        <p:spPr>
          <a:xfrm>
            <a:off x="1099457" y="3019597"/>
            <a:ext cx="9809843" cy="798700"/>
          </a:xfrm>
        </p:spPr>
        <p:txBody>
          <a:bodyPr>
            <a:noAutofit/>
          </a:bodyPr>
          <a:lstStyle/>
          <a:p>
            <a:r>
              <a:rPr lang="nl-BE" sz="3600" dirty="0"/>
              <a:t>6 – </a:t>
            </a:r>
            <a:r>
              <a:rPr lang="nl-BE" sz="3600" dirty="0">
                <a:effectLst/>
                <a:latin typeface="Calibri" panose="020F0502020204030204" pitchFamily="34" charset="0"/>
                <a:ea typeface="Times New Roman" panose="02020603050405020304" pitchFamily="18" charset="0"/>
              </a:rPr>
              <a:t>Vergunningen en </a:t>
            </a:r>
            <a:r>
              <a:rPr lang="nl-BE" sz="3600" dirty="0">
                <a:latin typeface="Calibri" panose="020F0502020204030204" pitchFamily="34" charset="0"/>
                <a:ea typeface="Times New Roman" panose="02020603050405020304" pitchFamily="18" charset="0"/>
              </a:rPr>
              <a:t>opbrengst</a:t>
            </a:r>
            <a:r>
              <a:rPr lang="nl-BE" sz="3600" dirty="0">
                <a:effectLst/>
                <a:latin typeface="Calibri" panose="020F0502020204030204" pitchFamily="34" charset="0"/>
                <a:ea typeface="Times New Roman" panose="02020603050405020304" pitchFamily="18" charset="0"/>
              </a:rPr>
              <a:t> ANPR</a:t>
            </a:r>
            <a:br>
              <a:rPr lang="nl-BE" sz="3600" dirty="0">
                <a:effectLst/>
                <a:latin typeface="Calibri" panose="020F0502020204030204" pitchFamily="34" charset="0"/>
                <a:ea typeface="Times New Roman" panose="02020603050405020304" pitchFamily="18" charset="0"/>
              </a:rPr>
            </a:br>
            <a:r>
              <a:rPr lang="nl-BE" sz="3600" dirty="0">
                <a:effectLst/>
                <a:latin typeface="Calibri" panose="020F0502020204030204" pitchFamily="34" charset="0"/>
                <a:ea typeface="Times New Roman" panose="02020603050405020304" pitchFamily="18" charset="0"/>
              </a:rPr>
              <a:t>	</a:t>
            </a:r>
            <a:r>
              <a:rPr lang="nl-BE" sz="2800" b="0" dirty="0">
                <a:effectLst/>
                <a:latin typeface="Calibri" panose="020F0502020204030204" pitchFamily="34" charset="0"/>
                <a:ea typeface="Times New Roman" panose="02020603050405020304" pitchFamily="18" charset="0"/>
              </a:rPr>
              <a:t>Stand van zaken januari 2023</a:t>
            </a:r>
            <a:br>
              <a:rPr lang="nl-BE" sz="3600" b="0" dirty="0">
                <a:effectLst/>
                <a:latin typeface="Calibri" panose="020F0502020204030204" pitchFamily="34" charset="0"/>
                <a:ea typeface="Times New Roman" panose="02020603050405020304" pitchFamily="18" charset="0"/>
              </a:rPr>
            </a:br>
            <a:endParaRPr lang="nl-BE" sz="3600" dirty="0"/>
          </a:p>
        </p:txBody>
      </p:sp>
    </p:spTree>
    <p:extLst>
      <p:ext uri="{BB962C8B-B14F-4D97-AF65-F5344CB8AC3E}">
        <p14:creationId xmlns:p14="http://schemas.microsoft.com/office/powerpoint/2010/main" val="28168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E3F546D-F39A-0D2F-0C1B-DDBE3ECB01CA}"/>
              </a:ext>
            </a:extLst>
          </p:cNvPr>
          <p:cNvSpPr>
            <a:spLocks noGrp="1"/>
          </p:cNvSpPr>
          <p:nvPr>
            <p:ph type="sldNum" sz="quarter" idx="4"/>
          </p:nvPr>
        </p:nvSpPr>
        <p:spPr/>
        <p:txBody>
          <a:bodyPr/>
          <a:lstStyle/>
          <a:p>
            <a:fld id="{7185688B-8D83-46AE-9FD5-0C0E29328F4B}" type="slidenum">
              <a:rPr lang="nl-BE" smtClean="0"/>
              <a:pPr/>
              <a:t>27</a:t>
            </a:fld>
            <a:r>
              <a:rPr lang="nl-BE" dirty="0"/>
              <a:t> </a:t>
            </a:r>
            <a:r>
              <a:rPr lang="nl-BE" dirty="0">
                <a:cs typeface="Arial" panose="020B0604020202020204" pitchFamily="34" charset="0"/>
              </a:rPr>
              <a:t>● Evaluatie ANPR</a:t>
            </a:r>
            <a:endParaRPr lang="nl-BE" dirty="0"/>
          </a:p>
        </p:txBody>
      </p:sp>
      <p:graphicFrame>
        <p:nvGraphicFramePr>
          <p:cNvPr id="12" name="Tabel 10">
            <a:extLst>
              <a:ext uri="{FF2B5EF4-FFF2-40B4-BE49-F238E27FC236}">
                <a16:creationId xmlns:a16="http://schemas.microsoft.com/office/drawing/2014/main" id="{9A510C8E-DF9B-0552-E675-EF2CDF7E5FA0}"/>
              </a:ext>
            </a:extLst>
          </p:cNvPr>
          <p:cNvGraphicFramePr>
            <a:graphicFrameLocks noGrp="1"/>
          </p:cNvGraphicFramePr>
          <p:nvPr>
            <p:extLst>
              <p:ext uri="{D42A27DB-BD31-4B8C-83A1-F6EECF244321}">
                <p14:modId xmlns:p14="http://schemas.microsoft.com/office/powerpoint/2010/main" val="681777500"/>
              </p:ext>
            </p:extLst>
          </p:nvPr>
        </p:nvGraphicFramePr>
        <p:xfrm>
          <a:off x="1128397" y="1934157"/>
          <a:ext cx="8425544" cy="2821515"/>
        </p:xfrm>
        <a:graphic>
          <a:graphicData uri="http://schemas.openxmlformats.org/drawingml/2006/table">
            <a:tbl>
              <a:tblPr firstRow="1" bandRow="1">
                <a:tableStyleId>{21E4AEA4-8DFA-4A89-87EB-49C32662AFE0}</a:tableStyleId>
              </a:tblPr>
              <a:tblGrid>
                <a:gridCol w="3637644">
                  <a:extLst>
                    <a:ext uri="{9D8B030D-6E8A-4147-A177-3AD203B41FA5}">
                      <a16:colId xmlns:a16="http://schemas.microsoft.com/office/drawing/2014/main" val="642879925"/>
                    </a:ext>
                  </a:extLst>
                </a:gridCol>
                <a:gridCol w="4787900">
                  <a:extLst>
                    <a:ext uri="{9D8B030D-6E8A-4147-A177-3AD203B41FA5}">
                      <a16:colId xmlns:a16="http://schemas.microsoft.com/office/drawing/2014/main" val="3433157230"/>
                    </a:ext>
                  </a:extLst>
                </a:gridCol>
              </a:tblGrid>
              <a:tr h="482600">
                <a:tc>
                  <a:txBody>
                    <a:bodyPr/>
                    <a:lstStyle/>
                    <a:p>
                      <a:r>
                        <a:rPr lang="nl-NL" sz="1800" dirty="0"/>
                        <a:t>Aantal vergunningen</a:t>
                      </a:r>
                      <a:endParaRPr lang="nl-BE" sz="1800" dirty="0"/>
                    </a:p>
                  </a:txBody>
                  <a:tcPr>
                    <a:solidFill>
                      <a:srgbClr val="A8D08D"/>
                    </a:solidFill>
                  </a:tcPr>
                </a:tc>
                <a:tc>
                  <a:txBody>
                    <a:bodyPr/>
                    <a:lstStyle/>
                    <a:p>
                      <a:r>
                        <a:rPr lang="nl-NL" sz="1800" dirty="0"/>
                        <a:t>Locatie (op…)</a:t>
                      </a:r>
                      <a:endParaRPr lang="nl-BE" sz="1800" dirty="0"/>
                    </a:p>
                  </a:txBody>
                  <a:tcPr>
                    <a:solidFill>
                      <a:srgbClr val="A8D08D"/>
                    </a:solidFill>
                  </a:tcPr>
                </a:tc>
                <a:extLst>
                  <a:ext uri="{0D108BD9-81ED-4DB2-BD59-A6C34878D82A}">
                    <a16:rowId xmlns:a16="http://schemas.microsoft.com/office/drawing/2014/main" val="3946041991"/>
                  </a:ext>
                </a:extLst>
              </a:tr>
              <a:tr h="467783">
                <a:tc>
                  <a:txBody>
                    <a:bodyPr/>
                    <a:lstStyle/>
                    <a:p>
                      <a:r>
                        <a:rPr lang="nl-BE" sz="1600" dirty="0">
                          <a:solidFill>
                            <a:schemeClr val="bg1"/>
                          </a:solidFill>
                          <a:latin typeface="Calibri" panose="020F0502020204030204" pitchFamily="34" charset="0"/>
                          <a:ea typeface="Calibri" panose="020F0502020204030204" pitchFamily="34" charset="0"/>
                        </a:rPr>
                        <a:t>2309 vergunningen</a:t>
                      </a:r>
                      <a:endParaRPr lang="nl-BE" sz="1600" dirty="0"/>
                    </a:p>
                  </a:txBody>
                  <a:tcPr/>
                </a:tc>
                <a:tc>
                  <a:txBody>
                    <a:bodyPr/>
                    <a:lstStyle/>
                    <a:p>
                      <a:r>
                        <a:rPr lang="nl-BE" sz="1600" dirty="0">
                          <a:solidFill>
                            <a:schemeClr val="bg1"/>
                          </a:solidFill>
                          <a:latin typeface="Calibri" panose="020F0502020204030204" pitchFamily="34" charset="0"/>
                          <a:ea typeface="Calibri" panose="020F0502020204030204" pitchFamily="34" charset="0"/>
                        </a:rPr>
                        <a:t>op </a:t>
                      </a:r>
                      <a:r>
                        <a:rPr lang="nl-BE" sz="1600" dirty="0">
                          <a:solidFill>
                            <a:schemeClr val="bg1"/>
                          </a:solidFill>
                          <a:effectLst/>
                          <a:latin typeface="Calibri" panose="020F0502020204030204" pitchFamily="34" charset="0"/>
                          <a:ea typeface="Calibri" panose="020F0502020204030204" pitchFamily="34" charset="0"/>
                        </a:rPr>
                        <a:t>PC 1700 (Dilbeek –  </a:t>
                      </a:r>
                      <a:r>
                        <a:rPr lang="nl-BE" sz="1600" dirty="0" err="1">
                          <a:solidFill>
                            <a:schemeClr val="bg1"/>
                          </a:solidFill>
                          <a:effectLst/>
                          <a:latin typeface="Calibri" panose="020F0502020204030204" pitchFamily="34" charset="0"/>
                          <a:ea typeface="Calibri" panose="020F0502020204030204" pitchFamily="34" charset="0"/>
                        </a:rPr>
                        <a:t>S.U.Kapelle</a:t>
                      </a:r>
                      <a:r>
                        <a:rPr lang="nl-BE" sz="1600" dirty="0">
                          <a:solidFill>
                            <a:schemeClr val="bg1"/>
                          </a:solidFill>
                          <a:effectLst/>
                          <a:latin typeface="Calibri" panose="020F0502020204030204" pitchFamily="34" charset="0"/>
                          <a:ea typeface="Calibri" panose="020F0502020204030204" pitchFamily="34" charset="0"/>
                        </a:rPr>
                        <a:t> – </a:t>
                      </a:r>
                      <a:r>
                        <a:rPr lang="nl-BE" sz="1600" dirty="0" err="1">
                          <a:solidFill>
                            <a:schemeClr val="bg1"/>
                          </a:solidFill>
                          <a:effectLst/>
                          <a:latin typeface="Calibri" panose="020F0502020204030204" pitchFamily="34" charset="0"/>
                          <a:ea typeface="Calibri" panose="020F0502020204030204" pitchFamily="34" charset="0"/>
                        </a:rPr>
                        <a:t>S.M.Bodegem</a:t>
                      </a:r>
                      <a:r>
                        <a:rPr lang="nl-BE" sz="1600" dirty="0">
                          <a:solidFill>
                            <a:schemeClr val="bg1"/>
                          </a:solidFill>
                          <a:effectLst/>
                          <a:latin typeface="Calibri" panose="020F0502020204030204" pitchFamily="34" charset="0"/>
                          <a:ea typeface="Calibri" panose="020F0502020204030204" pitchFamily="34" charset="0"/>
                        </a:rPr>
                        <a:t>)</a:t>
                      </a:r>
                      <a:endParaRPr lang="nl-BE" sz="1600" dirty="0"/>
                    </a:p>
                  </a:txBody>
                  <a:tcPr/>
                </a:tc>
                <a:extLst>
                  <a:ext uri="{0D108BD9-81ED-4DB2-BD59-A6C34878D82A}">
                    <a16:rowId xmlns:a16="http://schemas.microsoft.com/office/drawing/2014/main" val="711577186"/>
                  </a:ext>
                </a:extLst>
              </a:tr>
              <a:tr h="467783">
                <a:tc>
                  <a:txBody>
                    <a:bodyPr/>
                    <a:lstStyle/>
                    <a:p>
                      <a:r>
                        <a:rPr lang="nl-BE" sz="1600" dirty="0">
                          <a:solidFill>
                            <a:schemeClr val="bg1"/>
                          </a:solidFill>
                          <a:effectLst/>
                          <a:latin typeface="Calibri" panose="020F0502020204030204" pitchFamily="34" charset="0"/>
                          <a:ea typeface="Calibri" panose="020F0502020204030204" pitchFamily="34" charset="0"/>
                        </a:rPr>
                        <a:t>5 vergunningen </a:t>
                      </a:r>
                      <a:endParaRPr lang="nl-BE" sz="1600" dirty="0"/>
                    </a:p>
                  </a:txBody>
                  <a:tcPr/>
                </a:tc>
                <a:tc>
                  <a:txBody>
                    <a:bodyPr/>
                    <a:lstStyle/>
                    <a:p>
                      <a:r>
                        <a:rPr lang="nl-BE" sz="1600" dirty="0">
                          <a:solidFill>
                            <a:schemeClr val="bg1"/>
                          </a:solidFill>
                          <a:effectLst/>
                          <a:latin typeface="Calibri" panose="020F0502020204030204" pitchFamily="34" charset="0"/>
                          <a:ea typeface="Calibri" panose="020F0502020204030204" pitchFamily="34" charset="0"/>
                        </a:rPr>
                        <a:t>op PC 1701 (Itterbeek)</a:t>
                      </a:r>
                      <a:endParaRPr lang="nl-BE" sz="1600" dirty="0"/>
                    </a:p>
                  </a:txBody>
                  <a:tcPr/>
                </a:tc>
                <a:extLst>
                  <a:ext uri="{0D108BD9-81ED-4DB2-BD59-A6C34878D82A}">
                    <a16:rowId xmlns:a16="http://schemas.microsoft.com/office/drawing/2014/main" val="1455420970"/>
                  </a:ext>
                </a:extLst>
              </a:tr>
              <a:tr h="467783">
                <a:tc>
                  <a:txBody>
                    <a:bodyPr/>
                    <a:lstStyle/>
                    <a:p>
                      <a:r>
                        <a:rPr lang="nl-BE" sz="1600" dirty="0">
                          <a:solidFill>
                            <a:schemeClr val="bg1"/>
                          </a:solidFill>
                          <a:effectLst/>
                          <a:latin typeface="Calibri" panose="020F0502020204030204" pitchFamily="34" charset="0"/>
                          <a:ea typeface="Calibri" panose="020F0502020204030204" pitchFamily="34" charset="0"/>
                        </a:rPr>
                        <a:t>5 vergunningen </a:t>
                      </a:r>
                      <a:endParaRPr lang="nl-BE" sz="1600" dirty="0"/>
                    </a:p>
                  </a:txBody>
                  <a:tcPr/>
                </a:tc>
                <a:tc>
                  <a:txBody>
                    <a:bodyPr/>
                    <a:lstStyle/>
                    <a:p>
                      <a:r>
                        <a:rPr lang="nl-BE" sz="1600" dirty="0">
                          <a:solidFill>
                            <a:schemeClr val="bg1"/>
                          </a:solidFill>
                          <a:effectLst/>
                          <a:latin typeface="Calibri" panose="020F0502020204030204" pitchFamily="34" charset="0"/>
                          <a:ea typeface="Calibri" panose="020F0502020204030204" pitchFamily="34" charset="0"/>
                        </a:rPr>
                        <a:t>op PC 1702 (Groot-</a:t>
                      </a:r>
                      <a:r>
                        <a:rPr lang="nl-BE" sz="1600" dirty="0" err="1">
                          <a:solidFill>
                            <a:schemeClr val="bg1"/>
                          </a:solidFill>
                          <a:effectLst/>
                          <a:latin typeface="Calibri" panose="020F0502020204030204" pitchFamily="34" charset="0"/>
                          <a:ea typeface="Calibri" panose="020F0502020204030204" pitchFamily="34" charset="0"/>
                        </a:rPr>
                        <a:t>Bijgaarden</a:t>
                      </a:r>
                      <a:r>
                        <a:rPr lang="nl-BE" sz="1600" dirty="0">
                          <a:solidFill>
                            <a:schemeClr val="bg1"/>
                          </a:solidFill>
                          <a:effectLst/>
                          <a:latin typeface="Calibri" panose="020F0502020204030204" pitchFamily="34" charset="0"/>
                          <a:ea typeface="Calibri" panose="020F0502020204030204" pitchFamily="34" charset="0"/>
                        </a:rPr>
                        <a:t>)</a:t>
                      </a:r>
                      <a:endParaRPr lang="nl-BE" sz="1600" dirty="0"/>
                    </a:p>
                  </a:txBody>
                  <a:tcPr/>
                </a:tc>
                <a:extLst>
                  <a:ext uri="{0D108BD9-81ED-4DB2-BD59-A6C34878D82A}">
                    <a16:rowId xmlns:a16="http://schemas.microsoft.com/office/drawing/2014/main" val="56301174"/>
                  </a:ext>
                </a:extLst>
              </a:tr>
              <a:tr h="467783">
                <a:tc>
                  <a:txBody>
                    <a:bodyPr/>
                    <a:lstStyle/>
                    <a:p>
                      <a:r>
                        <a:rPr lang="nl-BE" sz="1600" dirty="0">
                          <a:solidFill>
                            <a:schemeClr val="bg1"/>
                          </a:solidFill>
                          <a:effectLst/>
                          <a:latin typeface="Calibri" panose="020F0502020204030204" pitchFamily="34" charset="0"/>
                          <a:ea typeface="Calibri" panose="020F0502020204030204" pitchFamily="34" charset="0"/>
                        </a:rPr>
                        <a:t>12 vergunningen </a:t>
                      </a:r>
                      <a:endParaRPr lang="nl-BE" sz="1600" dirty="0"/>
                    </a:p>
                  </a:txBody>
                  <a:tcPr/>
                </a:tc>
                <a:tc>
                  <a:txBody>
                    <a:bodyPr/>
                    <a:lstStyle/>
                    <a:p>
                      <a:r>
                        <a:rPr lang="nl-BE" sz="1600" dirty="0">
                          <a:solidFill>
                            <a:schemeClr val="bg1"/>
                          </a:solidFill>
                          <a:effectLst/>
                          <a:latin typeface="Calibri" panose="020F0502020204030204" pitchFamily="34" charset="0"/>
                          <a:ea typeface="Calibri" panose="020F0502020204030204" pitchFamily="34" charset="0"/>
                        </a:rPr>
                        <a:t>op PC 1703 (</a:t>
                      </a:r>
                      <a:r>
                        <a:rPr lang="nl-BE" sz="1600" dirty="0" err="1">
                          <a:solidFill>
                            <a:schemeClr val="bg1"/>
                          </a:solidFill>
                          <a:effectLst/>
                          <a:latin typeface="Calibri" panose="020F0502020204030204" pitchFamily="34" charset="0"/>
                          <a:ea typeface="Calibri" panose="020F0502020204030204" pitchFamily="34" charset="0"/>
                        </a:rPr>
                        <a:t>Schepdaal</a:t>
                      </a:r>
                      <a:r>
                        <a:rPr lang="nl-BE" sz="1600" dirty="0">
                          <a:solidFill>
                            <a:schemeClr val="bg1"/>
                          </a:solidFill>
                          <a:effectLst/>
                          <a:latin typeface="Calibri" panose="020F0502020204030204" pitchFamily="34" charset="0"/>
                          <a:ea typeface="Calibri" panose="020F0502020204030204" pitchFamily="34" charset="0"/>
                        </a:rPr>
                        <a:t>)</a:t>
                      </a:r>
                      <a:endParaRPr lang="nl-BE" sz="1600" dirty="0"/>
                    </a:p>
                  </a:txBody>
                  <a:tcPr/>
                </a:tc>
                <a:extLst>
                  <a:ext uri="{0D108BD9-81ED-4DB2-BD59-A6C34878D82A}">
                    <a16:rowId xmlns:a16="http://schemas.microsoft.com/office/drawing/2014/main" val="4262742963"/>
                  </a:ext>
                </a:extLst>
              </a:tr>
              <a:tr h="467783">
                <a:tc>
                  <a:txBody>
                    <a:bodyPr/>
                    <a:lstStyle/>
                    <a:p>
                      <a:r>
                        <a:rPr lang="nl-BE" sz="1600" dirty="0">
                          <a:solidFill>
                            <a:schemeClr val="bg1"/>
                          </a:solidFill>
                          <a:effectLst/>
                          <a:latin typeface="Calibri" panose="020F0502020204030204" pitchFamily="34" charset="0"/>
                          <a:ea typeface="Calibri" panose="020F0502020204030204" pitchFamily="34" charset="0"/>
                        </a:rPr>
                        <a:t>135 vergunningen</a:t>
                      </a:r>
                      <a:endParaRPr lang="nl-BE" sz="1600" dirty="0"/>
                    </a:p>
                  </a:txBody>
                  <a:tcPr/>
                </a:tc>
                <a:tc>
                  <a:txBody>
                    <a:bodyPr/>
                    <a:lstStyle/>
                    <a:p>
                      <a:r>
                        <a:rPr lang="nl-BE" sz="1600" dirty="0">
                          <a:solidFill>
                            <a:schemeClr val="bg1"/>
                          </a:solidFill>
                          <a:effectLst/>
                          <a:latin typeface="Calibri" panose="020F0502020204030204" pitchFamily="34" charset="0"/>
                          <a:ea typeface="Calibri" panose="020F0502020204030204" pitchFamily="34" charset="0"/>
                        </a:rPr>
                        <a:t>op PC 1080 Molenbeek </a:t>
                      </a:r>
                      <a:endParaRPr lang="nl-BE" sz="1600" dirty="0"/>
                    </a:p>
                  </a:txBody>
                  <a:tcPr/>
                </a:tc>
                <a:extLst>
                  <a:ext uri="{0D108BD9-81ED-4DB2-BD59-A6C34878D82A}">
                    <a16:rowId xmlns:a16="http://schemas.microsoft.com/office/drawing/2014/main" val="4003880831"/>
                  </a:ext>
                </a:extLst>
              </a:tr>
            </a:tbl>
          </a:graphicData>
        </a:graphic>
      </p:graphicFrame>
      <p:sp>
        <p:nvSpPr>
          <p:cNvPr id="5" name="Titel 3">
            <a:extLst>
              <a:ext uri="{FF2B5EF4-FFF2-40B4-BE49-F238E27FC236}">
                <a16:creationId xmlns:a16="http://schemas.microsoft.com/office/drawing/2014/main" id="{684950C0-3529-8C86-3990-DFD177F050F3}"/>
              </a:ext>
            </a:extLst>
          </p:cNvPr>
          <p:cNvSpPr txBox="1">
            <a:spLocks/>
          </p:cNvSpPr>
          <p:nvPr/>
        </p:nvSpPr>
        <p:spPr>
          <a:xfrm>
            <a:off x="1099457" y="485859"/>
            <a:ext cx="9409454" cy="86883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3500" b="1" kern="1200">
                <a:solidFill>
                  <a:schemeClr val="accent2"/>
                </a:solidFill>
                <a:latin typeface="+mj-lt"/>
                <a:ea typeface="+mj-ea"/>
                <a:cs typeface="+mj-cs"/>
              </a:defRPr>
            </a:lvl1pPr>
          </a:lstStyle>
          <a:p>
            <a:r>
              <a:rPr lang="nl-NL" dirty="0"/>
              <a:t>Aantal afgeleverde ANPR-vergunningen</a:t>
            </a:r>
            <a:endParaRPr lang="nl-BE" dirty="0"/>
          </a:p>
        </p:txBody>
      </p:sp>
      <p:sp>
        <p:nvSpPr>
          <p:cNvPr id="6" name="Tijdelijke aanduiding voor tekst 2">
            <a:extLst>
              <a:ext uri="{FF2B5EF4-FFF2-40B4-BE49-F238E27FC236}">
                <a16:creationId xmlns:a16="http://schemas.microsoft.com/office/drawing/2014/main" id="{FD760E83-9B20-9ADA-81C3-72B15E7F7E61}"/>
              </a:ext>
            </a:extLst>
          </p:cNvPr>
          <p:cNvSpPr txBox="1">
            <a:spLocks/>
          </p:cNvSpPr>
          <p:nvPr/>
        </p:nvSpPr>
        <p:spPr>
          <a:xfrm>
            <a:off x="1099457" y="1065319"/>
            <a:ext cx="9409454" cy="578756"/>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Arial" panose="020B0604020202020204" pitchFamily="34" charset="0"/>
              <a:buNone/>
              <a:defRPr sz="2500" b="1" i="0"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Vergunningen per postcode</a:t>
            </a:r>
          </a:p>
          <a:p>
            <a:endParaRPr lang="nl-NL" dirty="0"/>
          </a:p>
          <a:p>
            <a:endParaRPr lang="nl-NL" dirty="0"/>
          </a:p>
          <a:p>
            <a:endParaRPr lang="nl-NL" dirty="0"/>
          </a:p>
          <a:p>
            <a:endParaRPr lang="nl-NL" b="0" dirty="0"/>
          </a:p>
        </p:txBody>
      </p:sp>
    </p:spTree>
    <p:extLst>
      <p:ext uri="{BB962C8B-B14F-4D97-AF65-F5344CB8AC3E}">
        <p14:creationId xmlns:p14="http://schemas.microsoft.com/office/powerpoint/2010/main" val="2395789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E3F546D-F39A-0D2F-0C1B-DDBE3ECB01CA}"/>
              </a:ext>
            </a:extLst>
          </p:cNvPr>
          <p:cNvSpPr>
            <a:spLocks noGrp="1"/>
          </p:cNvSpPr>
          <p:nvPr>
            <p:ph type="sldNum" sz="quarter" idx="4"/>
          </p:nvPr>
        </p:nvSpPr>
        <p:spPr/>
        <p:txBody>
          <a:bodyPr/>
          <a:lstStyle/>
          <a:p>
            <a:fld id="{7185688B-8D83-46AE-9FD5-0C0E29328F4B}" type="slidenum">
              <a:rPr lang="nl-BE" smtClean="0"/>
              <a:pPr/>
              <a:t>28</a:t>
            </a:fld>
            <a:r>
              <a:rPr lang="nl-BE" dirty="0"/>
              <a:t> </a:t>
            </a:r>
            <a:r>
              <a:rPr lang="nl-BE" dirty="0">
                <a:cs typeface="Arial" panose="020B0604020202020204" pitchFamily="34" charset="0"/>
              </a:rPr>
              <a:t>● Evaluatie ANPR</a:t>
            </a:r>
            <a:endParaRPr lang="nl-BE" dirty="0"/>
          </a:p>
        </p:txBody>
      </p:sp>
      <p:sp>
        <p:nvSpPr>
          <p:cNvPr id="4" name="Titel 3">
            <a:extLst>
              <a:ext uri="{FF2B5EF4-FFF2-40B4-BE49-F238E27FC236}">
                <a16:creationId xmlns:a16="http://schemas.microsoft.com/office/drawing/2014/main" id="{CCD94545-2F47-6517-36D4-586D95D8F231}"/>
              </a:ext>
            </a:extLst>
          </p:cNvPr>
          <p:cNvSpPr>
            <a:spLocks noGrp="1"/>
          </p:cNvSpPr>
          <p:nvPr>
            <p:ph type="ctrTitle"/>
          </p:nvPr>
        </p:nvSpPr>
        <p:spPr>
          <a:xfrm>
            <a:off x="1099457" y="485859"/>
            <a:ext cx="9409454" cy="868838"/>
          </a:xfrm>
        </p:spPr>
        <p:txBody>
          <a:bodyPr>
            <a:normAutofit/>
          </a:bodyPr>
          <a:lstStyle/>
          <a:p>
            <a:r>
              <a:rPr lang="nl-NL" dirty="0"/>
              <a:t>Aantal afgeleverde ANPR-vergunningen</a:t>
            </a:r>
            <a:endParaRPr lang="nl-BE" dirty="0"/>
          </a:p>
        </p:txBody>
      </p:sp>
      <p:graphicFrame>
        <p:nvGraphicFramePr>
          <p:cNvPr id="5" name="Tabel 4">
            <a:extLst>
              <a:ext uri="{FF2B5EF4-FFF2-40B4-BE49-F238E27FC236}">
                <a16:creationId xmlns:a16="http://schemas.microsoft.com/office/drawing/2014/main" id="{926F2024-7B14-DD9F-19F3-1795DCF1DAD1}"/>
              </a:ext>
            </a:extLst>
          </p:cNvPr>
          <p:cNvGraphicFramePr>
            <a:graphicFrameLocks noGrp="1"/>
          </p:cNvGraphicFramePr>
          <p:nvPr>
            <p:extLst>
              <p:ext uri="{D42A27DB-BD31-4B8C-83A1-F6EECF244321}">
                <p14:modId xmlns:p14="http://schemas.microsoft.com/office/powerpoint/2010/main" val="2534463447"/>
              </p:ext>
            </p:extLst>
          </p:nvPr>
        </p:nvGraphicFramePr>
        <p:xfrm>
          <a:off x="3827417" y="1037847"/>
          <a:ext cx="7067005" cy="5627634"/>
        </p:xfrm>
        <a:graphic>
          <a:graphicData uri="http://schemas.openxmlformats.org/drawingml/2006/table">
            <a:tbl>
              <a:tblPr firstRow="1" firstCol="1" bandRow="1">
                <a:tableStyleId>{21E4AEA4-8DFA-4A89-87EB-49C32662AFE0}</a:tableStyleId>
              </a:tblPr>
              <a:tblGrid>
                <a:gridCol w="2167592">
                  <a:extLst>
                    <a:ext uri="{9D8B030D-6E8A-4147-A177-3AD203B41FA5}">
                      <a16:colId xmlns:a16="http://schemas.microsoft.com/office/drawing/2014/main" val="877979631"/>
                    </a:ext>
                  </a:extLst>
                </a:gridCol>
                <a:gridCol w="885971">
                  <a:extLst>
                    <a:ext uri="{9D8B030D-6E8A-4147-A177-3AD203B41FA5}">
                      <a16:colId xmlns:a16="http://schemas.microsoft.com/office/drawing/2014/main" val="3715150063"/>
                    </a:ext>
                  </a:extLst>
                </a:gridCol>
                <a:gridCol w="912088">
                  <a:extLst>
                    <a:ext uri="{9D8B030D-6E8A-4147-A177-3AD203B41FA5}">
                      <a16:colId xmlns:a16="http://schemas.microsoft.com/office/drawing/2014/main" val="1284409972"/>
                    </a:ext>
                  </a:extLst>
                </a:gridCol>
                <a:gridCol w="947997">
                  <a:extLst>
                    <a:ext uri="{9D8B030D-6E8A-4147-A177-3AD203B41FA5}">
                      <a16:colId xmlns:a16="http://schemas.microsoft.com/office/drawing/2014/main" val="2050224340"/>
                    </a:ext>
                  </a:extLst>
                </a:gridCol>
                <a:gridCol w="1220906">
                  <a:extLst>
                    <a:ext uri="{9D8B030D-6E8A-4147-A177-3AD203B41FA5}">
                      <a16:colId xmlns:a16="http://schemas.microsoft.com/office/drawing/2014/main" val="3965056566"/>
                    </a:ext>
                  </a:extLst>
                </a:gridCol>
                <a:gridCol w="932451">
                  <a:extLst>
                    <a:ext uri="{9D8B030D-6E8A-4147-A177-3AD203B41FA5}">
                      <a16:colId xmlns:a16="http://schemas.microsoft.com/office/drawing/2014/main" val="4096127183"/>
                    </a:ext>
                  </a:extLst>
                </a:gridCol>
              </a:tblGrid>
              <a:tr h="620916">
                <a:tc>
                  <a:txBody>
                    <a:bodyPr/>
                    <a:lstStyle/>
                    <a:p>
                      <a:pPr>
                        <a:lnSpc>
                          <a:spcPct val="107000"/>
                        </a:lnSpc>
                        <a:spcAft>
                          <a:spcPts val="800"/>
                        </a:spcAft>
                      </a:pPr>
                      <a:endParaRPr lang="nl-BE" sz="2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nSpc>
                          <a:spcPct val="107000"/>
                        </a:lnSpc>
                        <a:spcAft>
                          <a:spcPts val="800"/>
                        </a:spcAft>
                      </a:pPr>
                      <a:r>
                        <a:rPr lang="nl-BE" sz="1400" b="0" dirty="0" err="1">
                          <a:solidFill>
                            <a:schemeClr val="bg1"/>
                          </a:solidFill>
                          <a:effectLst/>
                        </a:rPr>
                        <a:t>Huis-nummers</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mpd="sng">
                      <a:noFill/>
                    </a:lnL>
                    <a:solidFill>
                      <a:srgbClr val="A8D08D"/>
                    </a:solidFill>
                  </a:tcPr>
                </a:tc>
                <a:tc>
                  <a:txBody>
                    <a:bodyPr/>
                    <a:lstStyle/>
                    <a:p>
                      <a:pPr>
                        <a:lnSpc>
                          <a:spcPct val="107000"/>
                        </a:lnSpc>
                        <a:spcAft>
                          <a:spcPts val="800"/>
                        </a:spcAft>
                      </a:pPr>
                      <a:r>
                        <a:rPr lang="nl-BE" sz="1400" b="0" dirty="0">
                          <a:solidFill>
                            <a:schemeClr val="bg1"/>
                          </a:solidFill>
                          <a:effectLst/>
                        </a:rPr>
                        <a:t>Aantal woningen </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Aantal bewoners</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Aantal afgeleverde vergunningen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Vergun. bewoners</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extLst>
                  <a:ext uri="{0D108BD9-81ED-4DB2-BD59-A6C34878D82A}">
                    <a16:rowId xmlns:a16="http://schemas.microsoft.com/office/drawing/2014/main" val="1003071057"/>
                  </a:ext>
                </a:extLst>
              </a:tr>
              <a:tr h="228423">
                <a:tc>
                  <a:txBody>
                    <a:bodyPr/>
                    <a:lstStyle/>
                    <a:p>
                      <a:pPr>
                        <a:lnSpc>
                          <a:spcPct val="107000"/>
                        </a:lnSpc>
                        <a:spcAft>
                          <a:spcPts val="800"/>
                        </a:spcAft>
                      </a:pPr>
                      <a:r>
                        <a:rPr lang="nl-BE" sz="1600" b="0" dirty="0">
                          <a:solidFill>
                            <a:schemeClr val="bg1"/>
                          </a:solidFill>
                          <a:effectLst/>
                        </a:rPr>
                        <a:t>Berchemstraat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D08D"/>
                    </a:solidFill>
                  </a:tcPr>
                </a:tc>
                <a:tc>
                  <a:txBody>
                    <a:bodyPr/>
                    <a:lstStyle/>
                    <a:p>
                      <a:pPr>
                        <a:lnSpc>
                          <a:spcPct val="107000"/>
                        </a:lnSpc>
                        <a:spcAft>
                          <a:spcPts val="800"/>
                        </a:spcAft>
                      </a:pPr>
                      <a:r>
                        <a:rPr lang="nl-BE" sz="1400" b="0" dirty="0">
                          <a:solidFill>
                            <a:schemeClr val="bg1"/>
                          </a:solidFill>
                          <a:effectLst/>
                        </a:rPr>
                        <a:t>70 – 155</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ap="flat" cmpd="sng" algn="ctr">
                      <a:solidFill>
                        <a:schemeClr val="tx1"/>
                      </a:solidFill>
                      <a:prstDash val="solid"/>
                      <a:round/>
                      <a:headEnd type="none" w="med" len="med"/>
                      <a:tailEnd type="none" w="med" len="med"/>
                    </a:lnL>
                  </a:tcPr>
                </a:tc>
                <a:tc>
                  <a:txBody>
                    <a:bodyPr/>
                    <a:lstStyle/>
                    <a:p>
                      <a:pPr>
                        <a:lnSpc>
                          <a:spcPct val="107000"/>
                        </a:lnSpc>
                        <a:spcAft>
                          <a:spcPts val="800"/>
                        </a:spcAft>
                      </a:pPr>
                      <a:r>
                        <a:rPr lang="nl-BE" sz="1400" b="0">
                          <a:solidFill>
                            <a:schemeClr val="bg1"/>
                          </a:solidFill>
                          <a:effectLst/>
                        </a:rPr>
                        <a:t>40</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107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158</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66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2055862998"/>
                  </a:ext>
                </a:extLst>
              </a:tr>
              <a:tr h="228423">
                <a:tc>
                  <a:txBody>
                    <a:bodyPr/>
                    <a:lstStyle/>
                    <a:p>
                      <a:pPr>
                        <a:lnSpc>
                          <a:spcPct val="107000"/>
                        </a:lnSpc>
                        <a:spcAft>
                          <a:spcPts val="800"/>
                        </a:spcAft>
                      </a:pPr>
                      <a:r>
                        <a:rPr lang="nl-BE" sz="1600" b="0" dirty="0" err="1">
                          <a:solidFill>
                            <a:schemeClr val="bg1"/>
                          </a:solidFill>
                          <a:effectLst/>
                        </a:rPr>
                        <a:t>Moortebeekstraat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ap="flat" cmpd="sng" algn="ctr">
                      <a:solidFill>
                        <a:schemeClr val="tx1"/>
                      </a:solidFill>
                      <a:prstDash val="solid"/>
                      <a:round/>
                      <a:headEnd type="none" w="med" len="med"/>
                      <a:tailEnd type="none" w="med" len="med"/>
                    </a:lnL>
                  </a:tcPr>
                </a:tc>
                <a:tc>
                  <a:txBody>
                    <a:bodyPr/>
                    <a:lstStyle/>
                    <a:p>
                      <a:pPr>
                        <a:lnSpc>
                          <a:spcPct val="107000"/>
                        </a:lnSpc>
                        <a:spcAft>
                          <a:spcPts val="800"/>
                        </a:spcAft>
                      </a:pPr>
                      <a:r>
                        <a:rPr lang="nl-BE" sz="1400" b="0" dirty="0">
                          <a:solidFill>
                            <a:schemeClr val="bg1"/>
                          </a:solidFill>
                          <a:effectLst/>
                        </a:rPr>
                        <a:t>83</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197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200</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96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4029069468"/>
                  </a:ext>
                </a:extLst>
              </a:tr>
              <a:tr h="228423">
                <a:tc>
                  <a:txBody>
                    <a:bodyPr/>
                    <a:lstStyle/>
                    <a:p>
                      <a:pPr>
                        <a:lnSpc>
                          <a:spcPct val="107000"/>
                        </a:lnSpc>
                        <a:spcAft>
                          <a:spcPts val="800"/>
                        </a:spcAft>
                      </a:pPr>
                      <a:r>
                        <a:rPr lang="nl-BE" sz="1600" b="0" dirty="0">
                          <a:solidFill>
                            <a:schemeClr val="bg1"/>
                          </a:solidFill>
                          <a:effectLst/>
                        </a:rPr>
                        <a:t>Thaborstraat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L w="12700" cap="flat" cmpd="sng" algn="ctr">
                      <a:solidFill>
                        <a:schemeClr val="tx1"/>
                      </a:solidFill>
                      <a:prstDash val="solid"/>
                      <a:round/>
                      <a:headEnd type="none" w="med" len="med"/>
                      <a:tailEnd type="none" w="med" len="med"/>
                    </a:lnL>
                  </a:tcPr>
                </a:tc>
                <a:tc>
                  <a:txBody>
                    <a:bodyPr/>
                    <a:lstStyle/>
                    <a:p>
                      <a:pPr>
                        <a:lnSpc>
                          <a:spcPct val="107000"/>
                        </a:lnSpc>
                        <a:spcAft>
                          <a:spcPts val="800"/>
                        </a:spcAft>
                      </a:pPr>
                      <a:r>
                        <a:rPr lang="nl-BE" sz="1400" b="0" dirty="0">
                          <a:solidFill>
                            <a:schemeClr val="bg1"/>
                          </a:solidFill>
                          <a:effectLst/>
                        </a:rPr>
                        <a:t>14</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38</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383322557"/>
                  </a:ext>
                </a:extLst>
              </a:tr>
              <a:tr h="228423">
                <a:tc>
                  <a:txBody>
                    <a:bodyPr/>
                    <a:lstStyle/>
                    <a:p>
                      <a:pPr>
                        <a:lnSpc>
                          <a:spcPct val="107000"/>
                        </a:lnSpc>
                        <a:spcAft>
                          <a:spcPts val="800"/>
                        </a:spcAft>
                      </a:pPr>
                      <a:r>
                        <a:rPr lang="nl-BE" sz="1600" b="0" dirty="0">
                          <a:solidFill>
                            <a:schemeClr val="bg1"/>
                          </a:solidFill>
                          <a:effectLst/>
                        </a:rPr>
                        <a:t>De Bergen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lnT w="12700" cap="flat" cmpd="sng" algn="ctr">
                      <a:solidFill>
                        <a:schemeClr val="tx1"/>
                      </a:solidFill>
                      <a:prstDash val="solid"/>
                      <a:round/>
                      <a:headEnd type="none" w="med" len="med"/>
                      <a:tailEnd type="none" w="med" len="med"/>
                    </a:lnT>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23</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63</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127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2181292800"/>
                  </a:ext>
                </a:extLst>
              </a:tr>
              <a:tr h="228423">
                <a:tc>
                  <a:txBody>
                    <a:bodyPr/>
                    <a:lstStyle/>
                    <a:p>
                      <a:pPr>
                        <a:lnSpc>
                          <a:spcPct val="107000"/>
                        </a:lnSpc>
                        <a:spcAft>
                          <a:spcPts val="800"/>
                        </a:spcAft>
                      </a:pPr>
                      <a:r>
                        <a:rPr lang="nl-BE" sz="1600" b="0" dirty="0" err="1">
                          <a:solidFill>
                            <a:schemeClr val="bg1"/>
                          </a:solidFill>
                          <a:effectLst/>
                        </a:rPr>
                        <a:t>Palokestraat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32</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109</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112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64</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20547622"/>
                  </a:ext>
                </a:extLst>
              </a:tr>
              <a:tr h="228423">
                <a:tc>
                  <a:txBody>
                    <a:bodyPr/>
                    <a:lstStyle/>
                    <a:p>
                      <a:pPr>
                        <a:lnSpc>
                          <a:spcPct val="107000"/>
                        </a:lnSpc>
                        <a:spcAft>
                          <a:spcPts val="800"/>
                        </a:spcAft>
                      </a:pPr>
                      <a:r>
                        <a:rPr lang="nl-BE" sz="1600" b="0" dirty="0">
                          <a:solidFill>
                            <a:schemeClr val="bg1"/>
                          </a:solidFill>
                          <a:effectLst/>
                        </a:rPr>
                        <a:t>Marie Louiselaan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30</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85</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51</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29</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2928777866"/>
                  </a:ext>
                </a:extLst>
              </a:tr>
              <a:tr h="228423">
                <a:tc>
                  <a:txBody>
                    <a:bodyPr/>
                    <a:lstStyle/>
                    <a:p>
                      <a:pPr algn="just">
                        <a:lnSpc>
                          <a:spcPct val="107000"/>
                        </a:lnSpc>
                        <a:spcAft>
                          <a:spcPts val="800"/>
                        </a:spcAft>
                      </a:pPr>
                      <a:r>
                        <a:rPr lang="nl-BE" sz="1600" b="0" dirty="0">
                          <a:solidFill>
                            <a:schemeClr val="bg1"/>
                          </a:solidFill>
                          <a:effectLst/>
                        </a:rPr>
                        <a:t>Andre </a:t>
                      </a:r>
                      <a:r>
                        <a:rPr lang="nl-BE" sz="1600" b="0" dirty="0" err="1">
                          <a:solidFill>
                            <a:schemeClr val="bg1"/>
                          </a:solidFill>
                          <a:effectLst/>
                        </a:rPr>
                        <a:t>Waucquezlaan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24</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68</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37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20</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3988727124"/>
                  </a:ext>
                </a:extLst>
              </a:tr>
              <a:tr h="228423">
                <a:tc>
                  <a:txBody>
                    <a:bodyPr/>
                    <a:lstStyle/>
                    <a:p>
                      <a:pPr>
                        <a:lnSpc>
                          <a:spcPct val="107000"/>
                        </a:lnSpc>
                        <a:spcAft>
                          <a:spcPts val="800"/>
                        </a:spcAft>
                      </a:pPr>
                      <a:r>
                        <a:rPr lang="nl-BE" sz="1600" b="0" dirty="0">
                          <a:solidFill>
                            <a:schemeClr val="bg1"/>
                          </a:solidFill>
                          <a:effectLst/>
                        </a:rPr>
                        <a:t>Sint Antoniuslaan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122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292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121</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72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381203481"/>
                  </a:ext>
                </a:extLst>
              </a:tr>
              <a:tr h="228423">
                <a:tc>
                  <a:txBody>
                    <a:bodyPr/>
                    <a:lstStyle/>
                    <a:p>
                      <a:pPr>
                        <a:lnSpc>
                          <a:spcPct val="107000"/>
                        </a:lnSpc>
                        <a:spcAft>
                          <a:spcPts val="800"/>
                        </a:spcAft>
                      </a:pPr>
                      <a:r>
                        <a:rPr lang="nl-BE" sz="1600" b="0" dirty="0">
                          <a:solidFill>
                            <a:schemeClr val="bg1"/>
                          </a:solidFill>
                          <a:effectLst/>
                        </a:rPr>
                        <a:t>Marie Henriettelaan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77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224</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172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95</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703604274"/>
                  </a:ext>
                </a:extLst>
              </a:tr>
              <a:tr h="228423">
                <a:tc>
                  <a:txBody>
                    <a:bodyPr/>
                    <a:lstStyle/>
                    <a:p>
                      <a:pPr>
                        <a:lnSpc>
                          <a:spcPct val="107000"/>
                        </a:lnSpc>
                        <a:spcAft>
                          <a:spcPts val="800"/>
                        </a:spcAft>
                      </a:pPr>
                      <a:r>
                        <a:rPr lang="nl-BE" sz="1600" b="0" dirty="0">
                          <a:solidFill>
                            <a:schemeClr val="bg1"/>
                          </a:solidFill>
                          <a:effectLst/>
                        </a:rPr>
                        <a:t>Sleutelplasstraat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58</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162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117</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62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4241477357"/>
                  </a:ext>
                </a:extLst>
              </a:tr>
              <a:tr h="228423">
                <a:tc>
                  <a:txBody>
                    <a:bodyPr/>
                    <a:lstStyle/>
                    <a:p>
                      <a:pPr>
                        <a:lnSpc>
                          <a:spcPct val="107000"/>
                        </a:lnSpc>
                        <a:spcAft>
                          <a:spcPts val="800"/>
                        </a:spcAft>
                      </a:pPr>
                      <a:r>
                        <a:rPr lang="nl-BE" sz="1600" b="0" dirty="0" err="1">
                          <a:solidFill>
                            <a:schemeClr val="bg1"/>
                          </a:solidFill>
                          <a:effectLst/>
                        </a:rPr>
                        <a:t>Gh</a:t>
                      </a:r>
                      <a:r>
                        <a:rPr lang="nl-BE" sz="1600" b="0" dirty="0">
                          <a:solidFill>
                            <a:schemeClr val="bg1"/>
                          </a:solidFill>
                          <a:effectLst/>
                        </a:rPr>
                        <a:t> De </a:t>
                      </a:r>
                      <a:r>
                        <a:rPr lang="nl-BE" sz="1600" b="0" dirty="0" err="1">
                          <a:solidFill>
                            <a:schemeClr val="bg1"/>
                          </a:solidFill>
                          <a:effectLst/>
                        </a:rPr>
                        <a:t>Villierslaan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19</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46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19</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11</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3744429059"/>
                  </a:ext>
                </a:extLst>
              </a:tr>
              <a:tr h="228423">
                <a:tc>
                  <a:txBody>
                    <a:bodyPr/>
                    <a:lstStyle/>
                    <a:p>
                      <a:pPr>
                        <a:lnSpc>
                          <a:spcPct val="107000"/>
                        </a:lnSpc>
                        <a:spcAft>
                          <a:spcPts val="800"/>
                        </a:spcAft>
                      </a:pPr>
                      <a:r>
                        <a:rPr lang="nl-BE" sz="1600" b="0" dirty="0">
                          <a:solidFill>
                            <a:schemeClr val="bg1"/>
                          </a:solidFill>
                          <a:effectLst/>
                        </a:rPr>
                        <a:t>Winkelveldstraat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a:solidFill>
                            <a:schemeClr val="bg1"/>
                          </a:solidFill>
                          <a:effectLst/>
                        </a:rPr>
                        <a:t>Volledig</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67</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58</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33</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3048132477"/>
                  </a:ext>
                </a:extLst>
              </a:tr>
              <a:tr h="228423">
                <a:tc>
                  <a:txBody>
                    <a:bodyPr/>
                    <a:lstStyle/>
                    <a:p>
                      <a:pPr>
                        <a:lnSpc>
                          <a:spcPct val="107000"/>
                        </a:lnSpc>
                        <a:spcAft>
                          <a:spcPts val="800"/>
                        </a:spcAft>
                      </a:pPr>
                      <a:r>
                        <a:rPr lang="nl-BE" sz="1600" b="0" dirty="0">
                          <a:solidFill>
                            <a:schemeClr val="bg1"/>
                          </a:solidFill>
                          <a:effectLst/>
                        </a:rPr>
                        <a:t>Kon. Elisabethlaan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63</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3352968607"/>
                  </a:ext>
                </a:extLst>
              </a:tr>
              <a:tr h="228423">
                <a:tc>
                  <a:txBody>
                    <a:bodyPr/>
                    <a:lstStyle/>
                    <a:p>
                      <a:pPr>
                        <a:lnSpc>
                          <a:spcPct val="107000"/>
                        </a:lnSpc>
                        <a:spcAft>
                          <a:spcPts val="800"/>
                        </a:spcAft>
                      </a:pPr>
                      <a:r>
                        <a:rPr lang="nl-BE" sz="1600" b="0" dirty="0">
                          <a:solidFill>
                            <a:schemeClr val="bg1"/>
                          </a:solidFill>
                          <a:effectLst/>
                        </a:rPr>
                        <a:t>Bergring</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8</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20</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35</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13</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992385684"/>
                  </a:ext>
                </a:extLst>
              </a:tr>
              <a:tr h="228423">
                <a:tc>
                  <a:txBody>
                    <a:bodyPr/>
                    <a:lstStyle/>
                    <a:p>
                      <a:pPr>
                        <a:lnSpc>
                          <a:spcPct val="107000"/>
                        </a:lnSpc>
                        <a:spcAft>
                          <a:spcPts val="800"/>
                        </a:spcAft>
                      </a:pPr>
                      <a:r>
                        <a:rPr lang="nl-BE" sz="1600" b="0" dirty="0">
                          <a:solidFill>
                            <a:schemeClr val="bg1"/>
                          </a:solidFill>
                          <a:effectLst/>
                        </a:rPr>
                        <a:t>Kweeperenboomlaan</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 </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2466975920"/>
                  </a:ext>
                </a:extLst>
              </a:tr>
              <a:tr h="228423">
                <a:tc>
                  <a:txBody>
                    <a:bodyPr/>
                    <a:lstStyle/>
                    <a:p>
                      <a:pPr>
                        <a:lnSpc>
                          <a:spcPct val="107000"/>
                        </a:lnSpc>
                        <a:spcAft>
                          <a:spcPts val="800"/>
                        </a:spcAft>
                      </a:pPr>
                      <a:r>
                        <a:rPr lang="nl-BE" sz="1600" b="0" dirty="0">
                          <a:solidFill>
                            <a:schemeClr val="bg1"/>
                          </a:solidFill>
                          <a:effectLst/>
                        </a:rPr>
                        <a:t>Kerselaarstraat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157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226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76</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011634202"/>
                  </a:ext>
                </a:extLst>
              </a:tr>
              <a:tr h="228423">
                <a:tc>
                  <a:txBody>
                    <a:bodyPr/>
                    <a:lstStyle/>
                    <a:p>
                      <a:pPr>
                        <a:lnSpc>
                          <a:spcPct val="107000"/>
                        </a:lnSpc>
                        <a:spcAft>
                          <a:spcPts val="800"/>
                        </a:spcAft>
                      </a:pPr>
                      <a:r>
                        <a:rPr lang="nl-BE" sz="1600" b="0" dirty="0" err="1">
                          <a:solidFill>
                            <a:schemeClr val="bg1"/>
                          </a:solidFill>
                          <a:effectLst/>
                        </a:rPr>
                        <a:t>Waarmoezenierstraat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24</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85</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24</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975234821"/>
                  </a:ext>
                </a:extLst>
              </a:tr>
              <a:tr h="228423">
                <a:tc>
                  <a:txBody>
                    <a:bodyPr/>
                    <a:lstStyle/>
                    <a:p>
                      <a:pPr>
                        <a:lnSpc>
                          <a:spcPct val="107000"/>
                        </a:lnSpc>
                        <a:spcAft>
                          <a:spcPts val="800"/>
                        </a:spcAft>
                      </a:pPr>
                      <a:r>
                        <a:rPr lang="nl-BE" sz="1600" b="0" dirty="0" err="1">
                          <a:solidFill>
                            <a:schemeClr val="bg1"/>
                          </a:solidFill>
                          <a:effectLst/>
                        </a:rPr>
                        <a:t>Kasterlindenstraat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20</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57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429</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36</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070052431"/>
                  </a:ext>
                </a:extLst>
              </a:tr>
              <a:tr h="228423">
                <a:tc>
                  <a:txBody>
                    <a:bodyPr/>
                    <a:lstStyle/>
                    <a:p>
                      <a:pPr>
                        <a:lnSpc>
                          <a:spcPct val="107000"/>
                        </a:lnSpc>
                        <a:spcAft>
                          <a:spcPts val="800"/>
                        </a:spcAft>
                      </a:pPr>
                      <a:r>
                        <a:rPr lang="nl-BE" sz="1600" b="0" dirty="0" err="1">
                          <a:solidFill>
                            <a:schemeClr val="bg1"/>
                          </a:solidFill>
                          <a:effectLst/>
                        </a:rPr>
                        <a:t>Eikelenbergstraat</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a:txBody>
                    <a:bodyPr/>
                    <a:lstStyle/>
                    <a:p>
                      <a:pPr>
                        <a:lnSpc>
                          <a:spcPct val="107000"/>
                        </a:lnSpc>
                        <a:spcAft>
                          <a:spcPts val="800"/>
                        </a:spcAft>
                      </a:pPr>
                      <a:r>
                        <a:rPr lang="nl-BE" sz="1400" b="0" dirty="0">
                          <a:solidFill>
                            <a:schemeClr val="bg1"/>
                          </a:solidFill>
                          <a:effectLst/>
                        </a:rPr>
                        <a:t>Volledig</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27</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179</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a:solidFill>
                            <a:schemeClr val="bg1"/>
                          </a:solidFill>
                          <a:effectLst/>
                        </a:rPr>
                        <a:t>11</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175705229"/>
                  </a:ext>
                </a:extLst>
              </a:tr>
              <a:tr h="228423">
                <a:tc gridSpan="2">
                  <a:txBody>
                    <a:bodyPr/>
                    <a:lstStyle/>
                    <a:p>
                      <a:pPr>
                        <a:lnSpc>
                          <a:spcPct val="107000"/>
                        </a:lnSpc>
                        <a:spcAft>
                          <a:spcPts val="800"/>
                        </a:spcAft>
                      </a:pPr>
                      <a:r>
                        <a:rPr lang="nl-BE" sz="1600" b="0" dirty="0">
                          <a:solidFill>
                            <a:schemeClr val="bg1"/>
                          </a:solidFill>
                          <a:effectLst/>
                        </a:rPr>
                        <a:t>TOTAAL</a:t>
                      </a:r>
                      <a:endParaRPr lang="nl-BE"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solidFill>
                      <a:srgbClr val="A8D08D"/>
                    </a:solidFill>
                  </a:tcPr>
                </a:tc>
                <a:tc hMerge="1">
                  <a:txBody>
                    <a:bodyPr/>
                    <a:lstStyle/>
                    <a:p>
                      <a:endParaRPr lang="nl-BE"/>
                    </a:p>
                  </a:txBody>
                  <a:tcPr/>
                </a:tc>
                <a:tc>
                  <a:txBody>
                    <a:bodyPr/>
                    <a:lstStyle/>
                    <a:p>
                      <a:pPr>
                        <a:lnSpc>
                          <a:spcPct val="107000"/>
                        </a:lnSpc>
                        <a:spcAft>
                          <a:spcPts val="800"/>
                        </a:spcAft>
                      </a:pPr>
                      <a:r>
                        <a:rPr lang="nl-BE" sz="1400" b="0">
                          <a:solidFill>
                            <a:schemeClr val="bg1"/>
                          </a:solidFill>
                          <a:effectLst/>
                        </a:rPr>
                        <a:t>661</a:t>
                      </a:r>
                      <a:endParaRPr lang="nl-BE"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tc>
                  <a:txBody>
                    <a:bodyPr/>
                    <a:lstStyle/>
                    <a:p>
                      <a:pPr>
                        <a:lnSpc>
                          <a:spcPct val="107000"/>
                        </a:lnSpc>
                        <a:spcAft>
                          <a:spcPts val="800"/>
                        </a:spcAft>
                      </a:pPr>
                      <a:r>
                        <a:rPr lang="nl-BE" sz="1400" b="0" dirty="0">
                          <a:solidFill>
                            <a:schemeClr val="bg1"/>
                          </a:solidFill>
                          <a:effectLst/>
                        </a:rPr>
                        <a:t> </a:t>
                      </a:r>
                      <a:endParaRPr lang="nl-BE"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98" marR="58298" marT="0" marB="0"/>
                </a:tc>
                <a:extLst>
                  <a:ext uri="{0D108BD9-81ED-4DB2-BD59-A6C34878D82A}">
                    <a16:rowId xmlns:a16="http://schemas.microsoft.com/office/drawing/2014/main" val="93008194"/>
                  </a:ext>
                </a:extLst>
              </a:tr>
            </a:tbl>
          </a:graphicData>
        </a:graphic>
      </p:graphicFrame>
      <p:sp>
        <p:nvSpPr>
          <p:cNvPr id="3" name="Tijdelijke aanduiding voor tekst 2">
            <a:extLst>
              <a:ext uri="{FF2B5EF4-FFF2-40B4-BE49-F238E27FC236}">
                <a16:creationId xmlns:a16="http://schemas.microsoft.com/office/drawing/2014/main" id="{52DABDBD-7EA7-13F6-4056-D2C0E6DDE286}"/>
              </a:ext>
            </a:extLst>
          </p:cNvPr>
          <p:cNvSpPr>
            <a:spLocks noGrp="1"/>
          </p:cNvSpPr>
          <p:nvPr>
            <p:ph type="body" sz="quarter" idx="10"/>
          </p:nvPr>
        </p:nvSpPr>
        <p:spPr>
          <a:xfrm>
            <a:off x="1099457" y="1065319"/>
            <a:ext cx="9409454" cy="578756"/>
          </a:xfrm>
        </p:spPr>
        <p:txBody>
          <a:bodyPr/>
          <a:lstStyle/>
          <a:p>
            <a:r>
              <a:rPr lang="nl-NL" dirty="0"/>
              <a:t>Vergunningen per straat</a:t>
            </a:r>
          </a:p>
          <a:p>
            <a:endParaRPr lang="nl-NL" dirty="0"/>
          </a:p>
          <a:p>
            <a:endParaRPr lang="nl-NL" dirty="0"/>
          </a:p>
          <a:p>
            <a:endParaRPr lang="nl-NL" dirty="0"/>
          </a:p>
          <a:p>
            <a:endParaRPr lang="nl-NL" b="0" dirty="0"/>
          </a:p>
        </p:txBody>
      </p:sp>
    </p:spTree>
    <p:extLst>
      <p:ext uri="{BB962C8B-B14F-4D97-AF65-F5344CB8AC3E}">
        <p14:creationId xmlns:p14="http://schemas.microsoft.com/office/powerpoint/2010/main" val="709047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5A88C6D-9A01-4254-A4D5-FDE41838E3B0}"/>
              </a:ext>
            </a:extLst>
          </p:cNvPr>
          <p:cNvSpPr>
            <a:spLocks noGrp="1"/>
          </p:cNvSpPr>
          <p:nvPr>
            <p:ph type="sldNum" sz="quarter" idx="4"/>
          </p:nvPr>
        </p:nvSpPr>
        <p:spPr/>
        <p:txBody>
          <a:bodyPr/>
          <a:lstStyle/>
          <a:p>
            <a:fld id="{7185688B-8D83-46AE-9FD5-0C0E29328F4B}" type="slidenum">
              <a:rPr lang="nl-BE" smtClean="0"/>
              <a:pPr/>
              <a:t>29</a:t>
            </a:fld>
            <a:r>
              <a:rPr lang="nl-BE"/>
              <a:t> </a:t>
            </a:r>
            <a:r>
              <a:rPr lang="nl-BE">
                <a:cs typeface="Arial" panose="020B0604020202020204" pitchFamily="34" charset="0"/>
              </a:rPr>
              <a:t>● Presentatienaam</a:t>
            </a:r>
            <a:endParaRPr lang="nl-BE" dirty="0"/>
          </a:p>
        </p:txBody>
      </p:sp>
      <p:sp>
        <p:nvSpPr>
          <p:cNvPr id="3" name="Tijdelijke aanduiding voor tekst 2">
            <a:extLst>
              <a:ext uri="{FF2B5EF4-FFF2-40B4-BE49-F238E27FC236}">
                <a16:creationId xmlns:a16="http://schemas.microsoft.com/office/drawing/2014/main" id="{B6836CAC-5FC5-0CE6-657E-2EFF4A2BE386}"/>
              </a:ext>
            </a:extLst>
          </p:cNvPr>
          <p:cNvSpPr>
            <a:spLocks noGrp="1"/>
          </p:cNvSpPr>
          <p:nvPr>
            <p:ph type="body" sz="quarter" idx="10"/>
          </p:nvPr>
        </p:nvSpPr>
        <p:spPr>
          <a:xfrm>
            <a:off x="1099457" y="1961607"/>
            <a:ext cx="9409454" cy="3407002"/>
          </a:xfrm>
        </p:spPr>
        <p:txBody>
          <a:bodyPr/>
          <a:lstStyle/>
          <a:p>
            <a:endParaRPr lang="nl-BE"/>
          </a:p>
        </p:txBody>
      </p:sp>
      <p:graphicFrame>
        <p:nvGraphicFramePr>
          <p:cNvPr id="5" name="Tabel 4">
            <a:extLst>
              <a:ext uri="{FF2B5EF4-FFF2-40B4-BE49-F238E27FC236}">
                <a16:creationId xmlns:a16="http://schemas.microsoft.com/office/drawing/2014/main" id="{232F4833-4FC5-9186-8D4A-66A6E8D10FEC}"/>
              </a:ext>
            </a:extLst>
          </p:cNvPr>
          <p:cNvGraphicFramePr>
            <a:graphicFrameLocks noGrp="1"/>
          </p:cNvGraphicFramePr>
          <p:nvPr>
            <p:extLst>
              <p:ext uri="{D42A27DB-BD31-4B8C-83A1-F6EECF244321}">
                <p14:modId xmlns:p14="http://schemas.microsoft.com/office/powerpoint/2010/main" val="4166168739"/>
              </p:ext>
            </p:extLst>
          </p:nvPr>
        </p:nvGraphicFramePr>
        <p:xfrm>
          <a:off x="1099457" y="1934157"/>
          <a:ext cx="9409454" cy="3747757"/>
        </p:xfrm>
        <a:graphic>
          <a:graphicData uri="http://schemas.openxmlformats.org/drawingml/2006/table">
            <a:tbl>
              <a:tblPr firstRow="1" firstCol="1" bandRow="1">
                <a:tableStyleId>{21E4AEA4-8DFA-4A89-87EB-49C32662AFE0}</a:tableStyleId>
              </a:tblPr>
              <a:tblGrid>
                <a:gridCol w="7249264">
                  <a:extLst>
                    <a:ext uri="{9D8B030D-6E8A-4147-A177-3AD203B41FA5}">
                      <a16:colId xmlns:a16="http://schemas.microsoft.com/office/drawing/2014/main" val="1180160271"/>
                    </a:ext>
                  </a:extLst>
                </a:gridCol>
                <a:gridCol w="2160190">
                  <a:extLst>
                    <a:ext uri="{9D8B030D-6E8A-4147-A177-3AD203B41FA5}">
                      <a16:colId xmlns:a16="http://schemas.microsoft.com/office/drawing/2014/main" val="1804951275"/>
                    </a:ext>
                  </a:extLst>
                </a:gridCol>
              </a:tblGrid>
              <a:tr h="605677">
                <a:tc>
                  <a:txBody>
                    <a:bodyPr/>
                    <a:lstStyle/>
                    <a:p>
                      <a:pPr>
                        <a:lnSpc>
                          <a:spcPct val="107000"/>
                        </a:lnSpc>
                        <a:spcAft>
                          <a:spcPts val="800"/>
                        </a:spcAft>
                      </a:pPr>
                      <a:r>
                        <a:rPr lang="nl-BE" sz="1100" dirty="0">
                          <a:solidFill>
                            <a:schemeClr val="bg1"/>
                          </a:solidFill>
                          <a:effectLst/>
                        </a:rPr>
                        <a:t>Categorie</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nSpc>
                          <a:spcPct val="107000"/>
                        </a:lnSpc>
                        <a:spcAft>
                          <a:spcPts val="800"/>
                        </a:spcAft>
                      </a:pPr>
                      <a:r>
                        <a:rPr lang="nl-BE" sz="1100" dirty="0">
                          <a:solidFill>
                            <a:schemeClr val="bg1"/>
                          </a:solidFill>
                          <a:effectLst/>
                        </a:rPr>
                        <a:t>aantal vergunning/categorie</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extLst>
                  <a:ext uri="{0D108BD9-81ED-4DB2-BD59-A6C34878D82A}">
                    <a16:rowId xmlns:a16="http://schemas.microsoft.com/office/drawing/2014/main" val="1595425378"/>
                  </a:ext>
                </a:extLst>
              </a:tr>
              <a:tr h="209330">
                <a:tc>
                  <a:txBody>
                    <a:bodyPr/>
                    <a:lstStyle/>
                    <a:p>
                      <a:pPr>
                        <a:lnSpc>
                          <a:spcPct val="107000"/>
                        </a:lnSpc>
                        <a:spcAft>
                          <a:spcPts val="800"/>
                        </a:spcAft>
                      </a:pPr>
                      <a:r>
                        <a:rPr lang="nl-BE" sz="1100" dirty="0">
                          <a:solidFill>
                            <a:schemeClr val="bg1"/>
                          </a:solidFill>
                          <a:effectLst/>
                        </a:rPr>
                        <a:t>Bewoner</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855</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02481713"/>
                  </a:ext>
                </a:extLst>
              </a:tr>
              <a:tr h="209330">
                <a:tc>
                  <a:txBody>
                    <a:bodyPr/>
                    <a:lstStyle/>
                    <a:p>
                      <a:pPr>
                        <a:lnSpc>
                          <a:spcPct val="107000"/>
                        </a:lnSpc>
                        <a:spcAft>
                          <a:spcPts val="800"/>
                        </a:spcAft>
                      </a:pPr>
                      <a:r>
                        <a:rPr lang="nl-BE" sz="1100" dirty="0">
                          <a:solidFill>
                            <a:schemeClr val="bg1"/>
                          </a:solidFill>
                          <a:effectLst/>
                        </a:rPr>
                        <a:t>Bezoeker Bewoner</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720</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67532310"/>
                  </a:ext>
                </a:extLst>
              </a:tr>
              <a:tr h="209330">
                <a:tc>
                  <a:txBody>
                    <a:bodyPr/>
                    <a:lstStyle/>
                    <a:p>
                      <a:pPr>
                        <a:lnSpc>
                          <a:spcPct val="107000"/>
                        </a:lnSpc>
                        <a:spcAft>
                          <a:spcPts val="800"/>
                        </a:spcAft>
                      </a:pPr>
                      <a:r>
                        <a:rPr lang="nl-BE" sz="1100" dirty="0">
                          <a:solidFill>
                            <a:schemeClr val="bg1"/>
                          </a:solidFill>
                          <a:effectLst/>
                        </a:rPr>
                        <a:t>Toekomstige Bewoner</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16</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13614130"/>
                  </a:ext>
                </a:extLst>
              </a:tr>
              <a:tr h="209330">
                <a:tc>
                  <a:txBody>
                    <a:bodyPr/>
                    <a:lstStyle/>
                    <a:p>
                      <a:pPr>
                        <a:lnSpc>
                          <a:spcPct val="107000"/>
                        </a:lnSpc>
                        <a:spcAft>
                          <a:spcPts val="800"/>
                        </a:spcAft>
                      </a:pPr>
                      <a:r>
                        <a:rPr lang="nl-BE" sz="1100" dirty="0">
                          <a:solidFill>
                            <a:schemeClr val="bg1"/>
                          </a:solidFill>
                          <a:effectLst/>
                        </a:rPr>
                        <a:t>Dienstverlening (lokale politie, gemeentevoertuigen)</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57</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65721874"/>
                  </a:ext>
                </a:extLst>
              </a:tr>
              <a:tr h="209330">
                <a:tc>
                  <a:txBody>
                    <a:bodyPr/>
                    <a:lstStyle/>
                    <a:p>
                      <a:pPr>
                        <a:lnSpc>
                          <a:spcPct val="107000"/>
                        </a:lnSpc>
                        <a:spcAft>
                          <a:spcPts val="800"/>
                        </a:spcAft>
                      </a:pPr>
                      <a:r>
                        <a:rPr lang="nl-BE" sz="1100" dirty="0">
                          <a:solidFill>
                            <a:schemeClr val="bg1"/>
                          </a:solidFill>
                          <a:effectLst/>
                        </a:rPr>
                        <a:t>Vaste Bezoekers (voornamelijk van De Klim)</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157</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31400350"/>
                  </a:ext>
                </a:extLst>
              </a:tr>
              <a:tr h="439106">
                <a:tc>
                  <a:txBody>
                    <a:bodyPr/>
                    <a:lstStyle/>
                    <a:p>
                      <a:pPr>
                        <a:lnSpc>
                          <a:spcPct val="107000"/>
                        </a:lnSpc>
                        <a:spcAft>
                          <a:spcPts val="800"/>
                        </a:spcAft>
                      </a:pPr>
                      <a:r>
                        <a:rPr lang="nl-BE" sz="1100" dirty="0" err="1">
                          <a:solidFill>
                            <a:schemeClr val="bg1"/>
                          </a:solidFill>
                          <a:effectLst/>
                        </a:rPr>
                        <a:t>Dagvergunning</a:t>
                      </a:r>
                      <a:r>
                        <a:rPr lang="nl-BE" sz="1100" dirty="0">
                          <a:solidFill>
                            <a:schemeClr val="bg1"/>
                          </a:solidFill>
                          <a:effectLst/>
                        </a:rPr>
                        <a:t> Bezoeker Onderneming (bv bezoekers van De Klim vzw)</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215</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73937487"/>
                  </a:ext>
                </a:extLst>
              </a:tr>
              <a:tr h="209330">
                <a:tc>
                  <a:txBody>
                    <a:bodyPr/>
                    <a:lstStyle/>
                    <a:p>
                      <a:pPr>
                        <a:lnSpc>
                          <a:spcPct val="107000"/>
                        </a:lnSpc>
                        <a:spcAft>
                          <a:spcPts val="800"/>
                        </a:spcAft>
                      </a:pPr>
                      <a:r>
                        <a:rPr lang="nl-BE" sz="1100" dirty="0">
                          <a:solidFill>
                            <a:schemeClr val="bg1"/>
                          </a:solidFill>
                          <a:effectLst/>
                        </a:rPr>
                        <a:t>Zorgverlener</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112</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05172722"/>
                  </a:ext>
                </a:extLst>
              </a:tr>
              <a:tr h="209330">
                <a:tc>
                  <a:txBody>
                    <a:bodyPr/>
                    <a:lstStyle/>
                    <a:p>
                      <a:pPr>
                        <a:lnSpc>
                          <a:spcPct val="107000"/>
                        </a:lnSpc>
                        <a:spcAft>
                          <a:spcPts val="800"/>
                        </a:spcAft>
                      </a:pPr>
                      <a:r>
                        <a:rPr lang="nl-BE" sz="1100" dirty="0">
                          <a:solidFill>
                            <a:schemeClr val="bg1"/>
                          </a:solidFill>
                          <a:effectLst/>
                        </a:rPr>
                        <a:t>Werknemer (van de bedrijven die daar gelegen zijn)</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174</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40089859"/>
                  </a:ext>
                </a:extLst>
              </a:tr>
              <a:tr h="209330">
                <a:tc>
                  <a:txBody>
                    <a:bodyPr/>
                    <a:lstStyle/>
                    <a:p>
                      <a:pPr>
                        <a:lnSpc>
                          <a:spcPct val="107000"/>
                        </a:lnSpc>
                        <a:spcAft>
                          <a:spcPts val="800"/>
                        </a:spcAft>
                      </a:pPr>
                      <a:r>
                        <a:rPr lang="nl-BE" sz="1100" dirty="0">
                          <a:solidFill>
                            <a:schemeClr val="bg1"/>
                          </a:solidFill>
                          <a:effectLst/>
                        </a:rPr>
                        <a:t>Bedrijfsvoertuigen</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137</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89757706"/>
                  </a:ext>
                </a:extLst>
              </a:tr>
              <a:tr h="209330">
                <a:tc>
                  <a:txBody>
                    <a:bodyPr/>
                    <a:lstStyle/>
                    <a:p>
                      <a:pPr>
                        <a:lnSpc>
                          <a:spcPct val="107000"/>
                        </a:lnSpc>
                        <a:spcAft>
                          <a:spcPts val="800"/>
                        </a:spcAft>
                      </a:pPr>
                      <a:r>
                        <a:rPr lang="nl-BE" sz="1100" dirty="0">
                          <a:solidFill>
                            <a:schemeClr val="bg1"/>
                          </a:solidFill>
                          <a:effectLst/>
                        </a:rPr>
                        <a:t>Vervangwagen</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76</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81587498"/>
                  </a:ext>
                </a:extLst>
              </a:tr>
              <a:tr h="209330">
                <a:tc>
                  <a:txBody>
                    <a:bodyPr/>
                    <a:lstStyle/>
                    <a:p>
                      <a:pPr>
                        <a:lnSpc>
                          <a:spcPct val="107000"/>
                        </a:lnSpc>
                        <a:spcAft>
                          <a:spcPts val="800"/>
                        </a:spcAft>
                      </a:pPr>
                      <a:r>
                        <a:rPr lang="nl-BE" sz="1100" dirty="0">
                          <a:solidFill>
                            <a:schemeClr val="bg1"/>
                          </a:solidFill>
                          <a:effectLst/>
                        </a:rPr>
                        <a:t>Vrijstelling</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a:solidFill>
                            <a:schemeClr val="bg1"/>
                          </a:solidFill>
                          <a:effectLst/>
                        </a:rPr>
                        <a:t>8</a:t>
                      </a:r>
                      <a:endParaRPr lang="nl-B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63937706"/>
                  </a:ext>
                </a:extLst>
              </a:tr>
              <a:tr h="400344">
                <a:tc>
                  <a:txBody>
                    <a:bodyPr/>
                    <a:lstStyle/>
                    <a:p>
                      <a:pPr>
                        <a:lnSpc>
                          <a:spcPct val="107000"/>
                        </a:lnSpc>
                        <a:spcAft>
                          <a:spcPts val="800"/>
                        </a:spcAft>
                      </a:pPr>
                      <a:r>
                        <a:rPr lang="nl-BE" sz="1100" dirty="0">
                          <a:solidFill>
                            <a:schemeClr val="bg1"/>
                          </a:solidFill>
                          <a:effectLst/>
                        </a:rPr>
                        <a:t>Regularisatie (mensen die dringend opgeroepen worden (bv brandweervrijwilligers, …)</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dirty="0">
                          <a:solidFill>
                            <a:schemeClr val="bg1"/>
                          </a:solidFill>
                          <a:effectLst/>
                        </a:rPr>
                        <a:t>46</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32348616"/>
                  </a:ext>
                </a:extLst>
              </a:tr>
              <a:tr h="209330">
                <a:tc>
                  <a:txBody>
                    <a:bodyPr/>
                    <a:lstStyle/>
                    <a:p>
                      <a:pPr>
                        <a:lnSpc>
                          <a:spcPct val="107000"/>
                        </a:lnSpc>
                        <a:spcAft>
                          <a:spcPts val="800"/>
                        </a:spcAft>
                      </a:pPr>
                      <a:r>
                        <a:rPr lang="nl-BE" sz="1100" dirty="0">
                          <a:solidFill>
                            <a:schemeClr val="bg1"/>
                          </a:solidFill>
                          <a:effectLst/>
                        </a:rPr>
                        <a:t> </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A8D08D"/>
                    </a:solidFill>
                  </a:tcPr>
                </a:tc>
                <a:tc>
                  <a:txBody>
                    <a:bodyPr/>
                    <a:lstStyle/>
                    <a:p>
                      <a:pPr algn="r">
                        <a:lnSpc>
                          <a:spcPct val="107000"/>
                        </a:lnSpc>
                        <a:spcAft>
                          <a:spcPts val="800"/>
                        </a:spcAft>
                      </a:pPr>
                      <a:r>
                        <a:rPr lang="nl-BE" sz="1100" dirty="0">
                          <a:solidFill>
                            <a:schemeClr val="bg1"/>
                          </a:solidFill>
                          <a:effectLst/>
                        </a:rPr>
                        <a:t>2573</a:t>
                      </a:r>
                      <a:endParaRPr lang="nl-B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69080975"/>
                  </a:ext>
                </a:extLst>
              </a:tr>
            </a:tbl>
          </a:graphicData>
        </a:graphic>
      </p:graphicFrame>
      <p:sp>
        <p:nvSpPr>
          <p:cNvPr id="6" name="Rectangle 1">
            <a:extLst>
              <a:ext uri="{FF2B5EF4-FFF2-40B4-BE49-F238E27FC236}">
                <a16:creationId xmlns:a16="http://schemas.microsoft.com/office/drawing/2014/main" id="{AD6CB56A-08F4-91DA-6290-F1E501851D7E}"/>
              </a:ext>
            </a:extLst>
          </p:cNvPr>
          <p:cNvSpPr>
            <a:spLocks noChangeArrowheads="1"/>
          </p:cNvSpPr>
          <p:nvPr/>
        </p:nvSpPr>
        <p:spPr bwMode="auto">
          <a:xfrm>
            <a:off x="4510678" y="22891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Titel 3">
            <a:extLst>
              <a:ext uri="{FF2B5EF4-FFF2-40B4-BE49-F238E27FC236}">
                <a16:creationId xmlns:a16="http://schemas.microsoft.com/office/drawing/2014/main" id="{88A6AA91-4643-DDE9-9E9C-5F08BCBC5F21}"/>
              </a:ext>
            </a:extLst>
          </p:cNvPr>
          <p:cNvSpPr txBox="1">
            <a:spLocks/>
          </p:cNvSpPr>
          <p:nvPr/>
        </p:nvSpPr>
        <p:spPr>
          <a:xfrm>
            <a:off x="1099457" y="485859"/>
            <a:ext cx="9409454" cy="86883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3500" b="1" kern="1200">
                <a:solidFill>
                  <a:schemeClr val="accent2"/>
                </a:solidFill>
                <a:latin typeface="+mj-lt"/>
                <a:ea typeface="+mj-ea"/>
                <a:cs typeface="+mj-cs"/>
              </a:defRPr>
            </a:lvl1pPr>
          </a:lstStyle>
          <a:p>
            <a:r>
              <a:rPr lang="nl-NL"/>
              <a:t>Aantal afgeleverde ANPR-vergunningen</a:t>
            </a:r>
            <a:endParaRPr lang="nl-BE" dirty="0"/>
          </a:p>
        </p:txBody>
      </p:sp>
      <p:sp>
        <p:nvSpPr>
          <p:cNvPr id="9" name="Tijdelijke aanduiding voor tekst 2">
            <a:extLst>
              <a:ext uri="{FF2B5EF4-FFF2-40B4-BE49-F238E27FC236}">
                <a16:creationId xmlns:a16="http://schemas.microsoft.com/office/drawing/2014/main" id="{A6FA49D9-74E6-B376-AF7C-7FC382B1707B}"/>
              </a:ext>
            </a:extLst>
          </p:cNvPr>
          <p:cNvSpPr txBox="1">
            <a:spLocks/>
          </p:cNvSpPr>
          <p:nvPr/>
        </p:nvSpPr>
        <p:spPr>
          <a:xfrm>
            <a:off x="1099457" y="1065319"/>
            <a:ext cx="9409454" cy="578756"/>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Arial" panose="020B0604020202020204" pitchFamily="34" charset="0"/>
              <a:buNone/>
              <a:defRPr sz="2500" b="1" i="0"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a:t>Vergunningen per straat</a:t>
            </a:r>
          </a:p>
          <a:p>
            <a:endParaRPr lang="nl-NL"/>
          </a:p>
          <a:p>
            <a:endParaRPr lang="nl-NL"/>
          </a:p>
          <a:p>
            <a:endParaRPr lang="nl-NL"/>
          </a:p>
          <a:p>
            <a:endParaRPr lang="nl-NL" b="0" dirty="0"/>
          </a:p>
        </p:txBody>
      </p:sp>
    </p:spTree>
    <p:extLst>
      <p:ext uri="{BB962C8B-B14F-4D97-AF65-F5344CB8AC3E}">
        <p14:creationId xmlns:p14="http://schemas.microsoft.com/office/powerpoint/2010/main" val="226332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F17333-45E7-21D9-BCDD-328A0FE7D842}"/>
              </a:ext>
            </a:extLst>
          </p:cNvPr>
          <p:cNvSpPr>
            <a:spLocks noGrp="1"/>
          </p:cNvSpPr>
          <p:nvPr>
            <p:ph type="sldNum" sz="quarter" idx="4"/>
          </p:nvPr>
        </p:nvSpPr>
        <p:spPr/>
        <p:txBody>
          <a:bodyPr/>
          <a:lstStyle/>
          <a:p>
            <a:fld id="{7185688B-8D83-46AE-9FD5-0C0E29328F4B}" type="slidenum">
              <a:rPr lang="nl-BE" smtClean="0"/>
              <a:pPr/>
              <a:t>3</a:t>
            </a:fld>
            <a:r>
              <a:rPr lang="nl-BE"/>
              <a:t> </a:t>
            </a:r>
            <a:r>
              <a:rPr lang="nl-BE">
                <a:cs typeface="Arial" panose="020B0604020202020204" pitchFamily="34" charset="0"/>
              </a:rPr>
              <a:t>● Presentatienaam</a:t>
            </a:r>
            <a:endParaRPr lang="nl-BE" dirty="0"/>
          </a:p>
        </p:txBody>
      </p:sp>
      <p:sp>
        <p:nvSpPr>
          <p:cNvPr id="3" name="Ondertitel 2">
            <a:extLst>
              <a:ext uri="{FF2B5EF4-FFF2-40B4-BE49-F238E27FC236}">
                <a16:creationId xmlns:a16="http://schemas.microsoft.com/office/drawing/2014/main" id="{B8B08F4E-7CDA-AA00-3B5C-CA903D1F54CA}"/>
              </a:ext>
            </a:extLst>
          </p:cNvPr>
          <p:cNvSpPr>
            <a:spLocks noGrp="1"/>
          </p:cNvSpPr>
          <p:nvPr>
            <p:ph type="subTitle" idx="1"/>
          </p:nvPr>
        </p:nvSpPr>
        <p:spPr>
          <a:xfrm>
            <a:off x="1099457" y="4326979"/>
            <a:ext cx="9409454" cy="1464695"/>
          </a:xfrm>
        </p:spPr>
        <p:txBody>
          <a:bodyPr>
            <a:normAutofit/>
          </a:bodyPr>
          <a:lstStyle/>
          <a:p>
            <a:endParaRPr lang="nl-BE" dirty="0"/>
          </a:p>
        </p:txBody>
      </p:sp>
      <p:sp>
        <p:nvSpPr>
          <p:cNvPr id="4" name="Titel 3">
            <a:extLst>
              <a:ext uri="{FF2B5EF4-FFF2-40B4-BE49-F238E27FC236}">
                <a16:creationId xmlns:a16="http://schemas.microsoft.com/office/drawing/2014/main" id="{B31058D0-674E-FA6A-0B1C-16389C3A1761}"/>
              </a:ext>
            </a:extLst>
          </p:cNvPr>
          <p:cNvSpPr>
            <a:spLocks noGrp="1"/>
          </p:cNvSpPr>
          <p:nvPr>
            <p:ph type="title"/>
          </p:nvPr>
        </p:nvSpPr>
        <p:spPr/>
        <p:txBody>
          <a:bodyPr>
            <a:noAutofit/>
          </a:bodyPr>
          <a:lstStyle/>
          <a:p>
            <a:r>
              <a:rPr lang="nl-BE" sz="3600" dirty="0"/>
              <a:t>1 – Toelichting ANPR</a:t>
            </a:r>
          </a:p>
        </p:txBody>
      </p:sp>
    </p:spTree>
    <p:extLst>
      <p:ext uri="{BB962C8B-B14F-4D97-AF65-F5344CB8AC3E}">
        <p14:creationId xmlns:p14="http://schemas.microsoft.com/office/powerpoint/2010/main" val="403741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4158236-DB4E-4EDB-5264-CC8E10443DD6}"/>
              </a:ext>
            </a:extLst>
          </p:cNvPr>
          <p:cNvPicPr>
            <a:picLocks noChangeAspect="1"/>
          </p:cNvPicPr>
          <p:nvPr/>
        </p:nvPicPr>
        <p:blipFill>
          <a:blip r:embed="rId2"/>
          <a:stretch>
            <a:fillRect/>
          </a:stretch>
        </p:blipFill>
        <p:spPr>
          <a:xfrm>
            <a:off x="1099457" y="1305469"/>
            <a:ext cx="8336643" cy="4717679"/>
          </a:xfrm>
          <a:prstGeom prst="rect">
            <a:avLst/>
          </a:prstGeom>
        </p:spPr>
      </p:pic>
      <p:sp>
        <p:nvSpPr>
          <p:cNvPr id="2" name="Tijdelijke aanduiding voor dianummer 1">
            <a:extLst>
              <a:ext uri="{FF2B5EF4-FFF2-40B4-BE49-F238E27FC236}">
                <a16:creationId xmlns:a16="http://schemas.microsoft.com/office/drawing/2014/main" id="{1CB3616A-0F5C-C7EA-621B-CF32A6B83AA9}"/>
              </a:ext>
            </a:extLst>
          </p:cNvPr>
          <p:cNvSpPr>
            <a:spLocks noGrp="1"/>
          </p:cNvSpPr>
          <p:nvPr>
            <p:ph type="sldNum" sz="quarter" idx="4"/>
          </p:nvPr>
        </p:nvSpPr>
        <p:spPr/>
        <p:txBody>
          <a:bodyPr/>
          <a:lstStyle/>
          <a:p>
            <a:fld id="{7185688B-8D83-46AE-9FD5-0C0E29328F4B}" type="slidenum">
              <a:rPr lang="nl-BE" smtClean="0"/>
              <a:pPr/>
              <a:t>30</a:t>
            </a:fld>
            <a:r>
              <a:rPr lang="nl-BE"/>
              <a:t> </a:t>
            </a:r>
            <a:r>
              <a:rPr lang="nl-BE">
                <a:cs typeface="Arial" panose="020B0604020202020204" pitchFamily="34" charset="0"/>
              </a:rPr>
              <a:t>● Presentatienaam</a:t>
            </a:r>
            <a:endParaRPr lang="nl-BE" dirty="0"/>
          </a:p>
        </p:txBody>
      </p:sp>
      <p:sp>
        <p:nvSpPr>
          <p:cNvPr id="4" name="Titel 3">
            <a:extLst>
              <a:ext uri="{FF2B5EF4-FFF2-40B4-BE49-F238E27FC236}">
                <a16:creationId xmlns:a16="http://schemas.microsoft.com/office/drawing/2014/main" id="{9626A7E4-3705-42D4-0BDA-C8FBFBA986FA}"/>
              </a:ext>
            </a:extLst>
          </p:cNvPr>
          <p:cNvSpPr>
            <a:spLocks noGrp="1"/>
          </p:cNvSpPr>
          <p:nvPr>
            <p:ph type="ctrTitle"/>
          </p:nvPr>
        </p:nvSpPr>
        <p:spPr/>
        <p:txBody>
          <a:bodyPr/>
          <a:lstStyle/>
          <a:p>
            <a:r>
              <a:rPr lang="nl-BE" dirty="0"/>
              <a:t>Evolutie aantal tickets</a:t>
            </a:r>
          </a:p>
        </p:txBody>
      </p:sp>
    </p:spTree>
    <p:extLst>
      <p:ext uri="{BB962C8B-B14F-4D97-AF65-F5344CB8AC3E}">
        <p14:creationId xmlns:p14="http://schemas.microsoft.com/office/powerpoint/2010/main" val="80720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E3F546D-F39A-0D2F-0C1B-DDBE3ECB01CA}"/>
              </a:ext>
            </a:extLst>
          </p:cNvPr>
          <p:cNvSpPr>
            <a:spLocks noGrp="1"/>
          </p:cNvSpPr>
          <p:nvPr>
            <p:ph type="sldNum" sz="quarter" idx="4"/>
          </p:nvPr>
        </p:nvSpPr>
        <p:spPr/>
        <p:txBody>
          <a:bodyPr/>
          <a:lstStyle/>
          <a:p>
            <a:fld id="{7185688B-8D83-46AE-9FD5-0C0E29328F4B}" type="slidenum">
              <a:rPr lang="nl-BE" smtClean="0"/>
              <a:pPr/>
              <a:t>31</a:t>
            </a:fld>
            <a:r>
              <a:rPr lang="nl-BE" dirty="0"/>
              <a:t> </a:t>
            </a:r>
            <a:r>
              <a:rPr lang="nl-BE" dirty="0">
                <a:cs typeface="Arial" panose="020B0604020202020204" pitchFamily="34" charset="0"/>
              </a:rPr>
              <a:t>● Evaluatie ANPR</a:t>
            </a:r>
            <a:endParaRPr lang="nl-BE" dirty="0"/>
          </a:p>
        </p:txBody>
      </p:sp>
      <p:sp>
        <p:nvSpPr>
          <p:cNvPr id="3" name="Tijdelijke aanduiding voor tekst 2">
            <a:extLst>
              <a:ext uri="{FF2B5EF4-FFF2-40B4-BE49-F238E27FC236}">
                <a16:creationId xmlns:a16="http://schemas.microsoft.com/office/drawing/2014/main" id="{52DABDBD-7EA7-13F6-4056-D2C0E6DDE286}"/>
              </a:ext>
            </a:extLst>
          </p:cNvPr>
          <p:cNvSpPr>
            <a:spLocks noGrp="1"/>
          </p:cNvSpPr>
          <p:nvPr>
            <p:ph type="body" sz="quarter" idx="10"/>
          </p:nvPr>
        </p:nvSpPr>
        <p:spPr/>
        <p:txBody>
          <a:bodyPr/>
          <a:lstStyle/>
          <a:p>
            <a:r>
              <a:rPr lang="nl-NL" dirty="0"/>
              <a:t>Inkomsten </a:t>
            </a:r>
            <a:r>
              <a:rPr lang="nl-NL" b="0" dirty="0"/>
              <a:t>(zonder aftrek uitgaven)</a:t>
            </a:r>
            <a:endParaRPr lang="nl-BE" b="0" dirty="0"/>
          </a:p>
        </p:txBody>
      </p:sp>
      <p:sp>
        <p:nvSpPr>
          <p:cNvPr id="4" name="Titel 3">
            <a:extLst>
              <a:ext uri="{FF2B5EF4-FFF2-40B4-BE49-F238E27FC236}">
                <a16:creationId xmlns:a16="http://schemas.microsoft.com/office/drawing/2014/main" id="{CCD94545-2F47-6517-36D4-586D95D8F231}"/>
              </a:ext>
            </a:extLst>
          </p:cNvPr>
          <p:cNvSpPr>
            <a:spLocks noGrp="1"/>
          </p:cNvSpPr>
          <p:nvPr>
            <p:ph type="ctrTitle"/>
          </p:nvPr>
        </p:nvSpPr>
        <p:spPr/>
        <p:txBody>
          <a:bodyPr/>
          <a:lstStyle/>
          <a:p>
            <a:r>
              <a:rPr lang="nl-NL" dirty="0"/>
              <a:t>Status ANPR gasdossiers </a:t>
            </a:r>
            <a:endParaRPr lang="nl-BE" dirty="0"/>
          </a:p>
        </p:txBody>
      </p:sp>
      <p:pic>
        <p:nvPicPr>
          <p:cNvPr id="6" name="Afbeelding 5">
            <a:extLst>
              <a:ext uri="{FF2B5EF4-FFF2-40B4-BE49-F238E27FC236}">
                <a16:creationId xmlns:a16="http://schemas.microsoft.com/office/drawing/2014/main" id="{307740DF-2DE6-0122-C59E-F6FA366E851C}"/>
              </a:ext>
            </a:extLst>
          </p:cNvPr>
          <p:cNvPicPr>
            <a:picLocks noChangeAspect="1"/>
          </p:cNvPicPr>
          <p:nvPr/>
        </p:nvPicPr>
        <p:blipFill>
          <a:blip r:embed="rId2"/>
          <a:stretch>
            <a:fillRect/>
          </a:stretch>
        </p:blipFill>
        <p:spPr>
          <a:xfrm>
            <a:off x="1074057" y="2371725"/>
            <a:ext cx="9337042" cy="3352847"/>
          </a:xfrm>
          <a:prstGeom prst="rect">
            <a:avLst/>
          </a:prstGeom>
        </p:spPr>
      </p:pic>
    </p:spTree>
    <p:extLst>
      <p:ext uri="{BB962C8B-B14F-4D97-AF65-F5344CB8AC3E}">
        <p14:creationId xmlns:p14="http://schemas.microsoft.com/office/powerpoint/2010/main" val="1575931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E3F546D-F39A-0D2F-0C1B-DDBE3ECB01CA}"/>
              </a:ext>
            </a:extLst>
          </p:cNvPr>
          <p:cNvSpPr>
            <a:spLocks noGrp="1"/>
          </p:cNvSpPr>
          <p:nvPr>
            <p:ph type="sldNum" sz="quarter" idx="4"/>
          </p:nvPr>
        </p:nvSpPr>
        <p:spPr/>
        <p:txBody>
          <a:bodyPr/>
          <a:lstStyle/>
          <a:p>
            <a:fld id="{7185688B-8D83-46AE-9FD5-0C0E29328F4B}" type="slidenum">
              <a:rPr lang="nl-BE" smtClean="0"/>
              <a:pPr/>
              <a:t>32</a:t>
            </a:fld>
            <a:r>
              <a:rPr lang="nl-BE" dirty="0"/>
              <a:t> </a:t>
            </a:r>
            <a:r>
              <a:rPr lang="nl-BE" dirty="0">
                <a:cs typeface="Arial" panose="020B0604020202020204" pitchFamily="34" charset="0"/>
              </a:rPr>
              <a:t>● Evaluatie ANPR</a:t>
            </a:r>
            <a:endParaRPr lang="nl-BE" dirty="0"/>
          </a:p>
        </p:txBody>
      </p:sp>
      <p:sp>
        <p:nvSpPr>
          <p:cNvPr id="3" name="Tijdelijke aanduiding voor tekst 2">
            <a:extLst>
              <a:ext uri="{FF2B5EF4-FFF2-40B4-BE49-F238E27FC236}">
                <a16:creationId xmlns:a16="http://schemas.microsoft.com/office/drawing/2014/main" id="{52DABDBD-7EA7-13F6-4056-D2C0E6DDE286}"/>
              </a:ext>
            </a:extLst>
          </p:cNvPr>
          <p:cNvSpPr>
            <a:spLocks noGrp="1"/>
          </p:cNvSpPr>
          <p:nvPr>
            <p:ph type="body" sz="quarter" idx="10"/>
          </p:nvPr>
        </p:nvSpPr>
        <p:spPr>
          <a:xfrm>
            <a:off x="1099457" y="1948544"/>
            <a:ext cx="9409454" cy="578756"/>
          </a:xfrm>
        </p:spPr>
        <p:txBody>
          <a:bodyPr/>
          <a:lstStyle/>
          <a:p>
            <a:r>
              <a:rPr lang="nl-NL" dirty="0"/>
              <a:t>Uitgaven</a:t>
            </a:r>
          </a:p>
          <a:p>
            <a:endParaRPr lang="nl-NL" b="0" dirty="0"/>
          </a:p>
        </p:txBody>
      </p:sp>
      <p:sp>
        <p:nvSpPr>
          <p:cNvPr id="4" name="Titel 3">
            <a:extLst>
              <a:ext uri="{FF2B5EF4-FFF2-40B4-BE49-F238E27FC236}">
                <a16:creationId xmlns:a16="http://schemas.microsoft.com/office/drawing/2014/main" id="{CCD94545-2F47-6517-36D4-586D95D8F231}"/>
              </a:ext>
            </a:extLst>
          </p:cNvPr>
          <p:cNvSpPr>
            <a:spLocks noGrp="1"/>
          </p:cNvSpPr>
          <p:nvPr>
            <p:ph type="ctrTitle"/>
          </p:nvPr>
        </p:nvSpPr>
        <p:spPr/>
        <p:txBody>
          <a:bodyPr/>
          <a:lstStyle/>
          <a:p>
            <a:r>
              <a:rPr lang="nl-NL" dirty="0"/>
              <a:t>Status ANPR gasdossiers</a:t>
            </a:r>
            <a:endParaRPr lang="nl-BE" dirty="0"/>
          </a:p>
        </p:txBody>
      </p:sp>
      <p:pic>
        <p:nvPicPr>
          <p:cNvPr id="5" name="Afbeelding 4">
            <a:extLst>
              <a:ext uri="{FF2B5EF4-FFF2-40B4-BE49-F238E27FC236}">
                <a16:creationId xmlns:a16="http://schemas.microsoft.com/office/drawing/2014/main" id="{18569319-CB17-6ADF-315D-6B4ECF471067}"/>
              </a:ext>
            </a:extLst>
          </p:cNvPr>
          <p:cNvPicPr>
            <a:picLocks noChangeAspect="1"/>
          </p:cNvPicPr>
          <p:nvPr/>
        </p:nvPicPr>
        <p:blipFill rotWithShape="1">
          <a:blip r:embed="rId2"/>
          <a:srcRect b="29352"/>
          <a:stretch/>
        </p:blipFill>
        <p:spPr>
          <a:xfrm>
            <a:off x="940870" y="2383902"/>
            <a:ext cx="9404532" cy="1832498"/>
          </a:xfrm>
          <a:prstGeom prst="rect">
            <a:avLst/>
          </a:prstGeom>
        </p:spPr>
      </p:pic>
      <p:pic>
        <p:nvPicPr>
          <p:cNvPr id="7" name="Afbeelding 6">
            <a:extLst>
              <a:ext uri="{FF2B5EF4-FFF2-40B4-BE49-F238E27FC236}">
                <a16:creationId xmlns:a16="http://schemas.microsoft.com/office/drawing/2014/main" id="{612856AD-C3AC-7ED3-4F2D-34896E10D469}"/>
              </a:ext>
            </a:extLst>
          </p:cNvPr>
          <p:cNvPicPr>
            <a:picLocks noChangeAspect="1"/>
          </p:cNvPicPr>
          <p:nvPr/>
        </p:nvPicPr>
        <p:blipFill rotWithShape="1">
          <a:blip r:embed="rId2"/>
          <a:srcRect t="70344"/>
          <a:stretch/>
        </p:blipFill>
        <p:spPr>
          <a:xfrm>
            <a:off x="940870" y="4876799"/>
            <a:ext cx="9404532" cy="769241"/>
          </a:xfrm>
          <a:prstGeom prst="rect">
            <a:avLst/>
          </a:prstGeom>
        </p:spPr>
      </p:pic>
      <p:sp>
        <p:nvSpPr>
          <p:cNvPr id="8" name="Tijdelijke aanduiding voor tekst 2">
            <a:extLst>
              <a:ext uri="{FF2B5EF4-FFF2-40B4-BE49-F238E27FC236}">
                <a16:creationId xmlns:a16="http://schemas.microsoft.com/office/drawing/2014/main" id="{8B74D654-4E7B-9D2E-230D-F1A286ABEB55}"/>
              </a:ext>
            </a:extLst>
          </p:cNvPr>
          <p:cNvSpPr txBox="1">
            <a:spLocks/>
          </p:cNvSpPr>
          <p:nvPr/>
        </p:nvSpPr>
        <p:spPr>
          <a:xfrm>
            <a:off x="1099457" y="4390244"/>
            <a:ext cx="9409454" cy="578756"/>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Arial" panose="020B0604020202020204" pitchFamily="34" charset="0"/>
              <a:buNone/>
              <a:defRPr sz="2500" b="1" i="0"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36000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72000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4pPr>
            <a:lvl5pPr marL="1080000" indent="-171450" algn="l" defTabSz="685800" rtl="0" eaLnBrk="1" latinLnBrk="0" hangingPunct="1">
              <a:lnSpc>
                <a:spcPct val="90000"/>
              </a:lnSpc>
              <a:spcBef>
                <a:spcPts val="375"/>
              </a:spcBef>
              <a:buFont typeface="Arial" panose="020B0604020202020204" pitchFamily="34" charset="0"/>
              <a:buChar char="•"/>
              <a:defRPr sz="12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Totale inkomsten </a:t>
            </a:r>
            <a:r>
              <a:rPr lang="nl-NL" b="0" dirty="0"/>
              <a:t>(= Inkomsten - uitgaven)</a:t>
            </a:r>
          </a:p>
          <a:p>
            <a:endParaRPr lang="nl-NL" b="0" dirty="0"/>
          </a:p>
        </p:txBody>
      </p:sp>
    </p:spTree>
    <p:extLst>
      <p:ext uri="{BB962C8B-B14F-4D97-AF65-F5344CB8AC3E}">
        <p14:creationId xmlns:p14="http://schemas.microsoft.com/office/powerpoint/2010/main" val="285485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6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2B201DC-D98A-4642-9B16-B256BD2EC482}"/>
              </a:ext>
            </a:extLst>
          </p:cNvPr>
          <p:cNvSpPr>
            <a:spLocks noGrp="1"/>
          </p:cNvSpPr>
          <p:nvPr>
            <p:ph type="sldNum" sz="quarter" idx="4"/>
          </p:nvPr>
        </p:nvSpPr>
        <p:spPr/>
        <p:txBody>
          <a:bodyPr/>
          <a:lstStyle/>
          <a:p>
            <a:fld id="{7185688B-8D83-46AE-9FD5-0C0E29328F4B}" type="slidenum">
              <a:rPr lang="nl-BE" smtClean="0"/>
              <a:pPr/>
              <a:t>4</a:t>
            </a:fld>
            <a:r>
              <a:rPr lang="nl-BE" dirty="0"/>
              <a:t> </a:t>
            </a:r>
            <a:r>
              <a:rPr lang="nl-BE" dirty="0">
                <a:solidFill>
                  <a:schemeClr val="tx1"/>
                </a:solidFill>
                <a:cs typeface="Arial" panose="020B0604020202020204" pitchFamily="34" charset="0"/>
              </a:rPr>
              <a:t>●</a:t>
            </a:r>
            <a:r>
              <a:rPr lang="nl-BE" dirty="0">
                <a:cs typeface="Arial" panose="020B0604020202020204" pitchFamily="34" charset="0"/>
              </a:rPr>
              <a:t> Evaluatie ANPR</a:t>
            </a:r>
            <a:endParaRPr lang="nl-BE" dirty="0"/>
          </a:p>
        </p:txBody>
      </p:sp>
      <p:sp>
        <p:nvSpPr>
          <p:cNvPr id="3" name="Tijdelijke aanduiding voor tekst 2">
            <a:extLst>
              <a:ext uri="{FF2B5EF4-FFF2-40B4-BE49-F238E27FC236}">
                <a16:creationId xmlns:a16="http://schemas.microsoft.com/office/drawing/2014/main" id="{BE90DB5F-1C0D-864C-86DA-74137DF13524}"/>
              </a:ext>
            </a:extLst>
          </p:cNvPr>
          <p:cNvSpPr>
            <a:spLocks noGrp="1"/>
          </p:cNvSpPr>
          <p:nvPr>
            <p:ph type="body" sz="quarter" idx="10"/>
          </p:nvPr>
        </p:nvSpPr>
        <p:spPr>
          <a:xfrm>
            <a:off x="2425149" y="1948544"/>
            <a:ext cx="4712252" cy="3407002"/>
          </a:xfrm>
        </p:spPr>
        <p:txBody>
          <a:bodyPr>
            <a:normAutofit fontScale="92500" lnSpcReduction="20000"/>
          </a:bodyPr>
          <a:lstStyle/>
          <a:p>
            <a:r>
              <a:rPr lang="nl-BE" sz="1800" dirty="0"/>
              <a:t>GEEN DOORGAAND VERKEER</a:t>
            </a:r>
          </a:p>
          <a:p>
            <a:r>
              <a:rPr lang="nl-BE" sz="2000" b="0" dirty="0"/>
              <a:t>in de Berchemstraat en de Thaborstraat </a:t>
            </a:r>
          </a:p>
          <a:p>
            <a:r>
              <a:rPr lang="nl-BE" sz="2000" b="0" dirty="0"/>
              <a:t>– De Bergen tijdens de piekuren op werkdagen:</a:t>
            </a:r>
          </a:p>
          <a:p>
            <a:r>
              <a:rPr lang="nl-BE" sz="2000" b="0" dirty="0"/>
              <a:t>• van 6u30 tot 9u30</a:t>
            </a:r>
          </a:p>
          <a:p>
            <a:r>
              <a:rPr lang="nl-BE" sz="2000" b="0" dirty="0"/>
              <a:t>• van 15u30 tot 19u</a:t>
            </a:r>
          </a:p>
          <a:p>
            <a:endParaRPr lang="nl-BE" sz="2400" dirty="0"/>
          </a:p>
          <a:p>
            <a:r>
              <a:rPr lang="nl-BE" sz="2400" dirty="0"/>
              <a:t>Camera’s </a:t>
            </a:r>
            <a:r>
              <a:rPr lang="nl-BE" sz="2400" b="0" dirty="0"/>
              <a:t>registreren tijdens deze uren alle doorrijdende wagens</a:t>
            </a:r>
          </a:p>
          <a:p>
            <a:r>
              <a:rPr lang="nl-BE" sz="2400" b="0" dirty="0"/>
              <a:t>	- gekoppeld aan </a:t>
            </a:r>
            <a:r>
              <a:rPr lang="nl-BE" sz="2400" b="0" dirty="0" err="1"/>
              <a:t>vergunningssysteem</a:t>
            </a:r>
            <a:endParaRPr lang="nl-BE" sz="2400" b="0" dirty="0"/>
          </a:p>
          <a:p>
            <a:endParaRPr lang="nl-BE" sz="2400" dirty="0"/>
          </a:p>
        </p:txBody>
      </p:sp>
      <p:sp>
        <p:nvSpPr>
          <p:cNvPr id="4" name="Titel 3">
            <a:extLst>
              <a:ext uri="{FF2B5EF4-FFF2-40B4-BE49-F238E27FC236}">
                <a16:creationId xmlns:a16="http://schemas.microsoft.com/office/drawing/2014/main" id="{4AFD9E49-8FA3-CA42-BBB0-AEDEB1D7B977}"/>
              </a:ext>
            </a:extLst>
          </p:cNvPr>
          <p:cNvSpPr>
            <a:spLocks noGrp="1"/>
          </p:cNvSpPr>
          <p:nvPr>
            <p:ph type="ctrTitle"/>
          </p:nvPr>
        </p:nvSpPr>
        <p:spPr/>
        <p:txBody>
          <a:bodyPr>
            <a:noAutofit/>
          </a:bodyPr>
          <a:lstStyle/>
          <a:p>
            <a:r>
              <a:rPr lang="nl-BE" sz="2400" dirty="0"/>
              <a:t>Hoe? </a:t>
            </a:r>
            <a:r>
              <a:rPr lang="nl-BE" sz="2400" b="0" dirty="0"/>
              <a:t>We weren doorgaand verkeer, </a:t>
            </a:r>
            <a:br>
              <a:rPr lang="nl-BE" sz="2400" b="0" dirty="0"/>
            </a:br>
            <a:r>
              <a:rPr lang="nl-BE" sz="2400" b="0" dirty="0"/>
              <a:t>lokaal verkeer blijft welkom!</a:t>
            </a:r>
            <a:br>
              <a:rPr lang="nl-BE" sz="2400" dirty="0"/>
            </a:br>
            <a:endParaRPr lang="nl-BE" sz="2400" dirty="0"/>
          </a:p>
        </p:txBody>
      </p:sp>
      <p:pic>
        <p:nvPicPr>
          <p:cNvPr id="6" name="Graphic 5" descr="Spiraalkalender silhouet">
            <a:extLst>
              <a:ext uri="{FF2B5EF4-FFF2-40B4-BE49-F238E27FC236}">
                <a16:creationId xmlns:a16="http://schemas.microsoft.com/office/drawing/2014/main" id="{6FFC00A4-89CF-B84C-B212-EFFE66A39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749713"/>
            <a:ext cx="1436553" cy="1251856"/>
          </a:xfrm>
          <a:prstGeom prst="rect">
            <a:avLst/>
          </a:prstGeom>
        </p:spPr>
      </p:pic>
      <p:sp>
        <p:nvSpPr>
          <p:cNvPr id="7" name="Tekstvak 6">
            <a:extLst>
              <a:ext uri="{FF2B5EF4-FFF2-40B4-BE49-F238E27FC236}">
                <a16:creationId xmlns:a16="http://schemas.microsoft.com/office/drawing/2014/main" id="{8E46BB48-06BD-FF45-8341-51F4B013D330}"/>
              </a:ext>
            </a:extLst>
          </p:cNvPr>
          <p:cNvSpPr txBox="1"/>
          <p:nvPr/>
        </p:nvSpPr>
        <p:spPr>
          <a:xfrm>
            <a:off x="1099457" y="2211537"/>
            <a:ext cx="967882" cy="523220"/>
          </a:xfrm>
          <a:prstGeom prst="rect">
            <a:avLst/>
          </a:prstGeom>
          <a:noFill/>
        </p:spPr>
        <p:txBody>
          <a:bodyPr wrap="square" rtlCol="0">
            <a:spAutoFit/>
          </a:bodyPr>
          <a:lstStyle/>
          <a:p>
            <a:pPr algn="ctr"/>
            <a:r>
              <a:rPr lang="nl-BE" sz="1400" dirty="0">
                <a:solidFill>
                  <a:schemeClr val="tx2"/>
                </a:solidFill>
              </a:rPr>
              <a:t>FEB</a:t>
            </a:r>
          </a:p>
          <a:p>
            <a:pPr algn="ctr"/>
            <a:r>
              <a:rPr lang="nl-BE" sz="1400" dirty="0">
                <a:solidFill>
                  <a:schemeClr val="tx2"/>
                </a:solidFill>
              </a:rPr>
              <a:t>2022</a:t>
            </a:r>
          </a:p>
        </p:txBody>
      </p:sp>
      <p:pic>
        <p:nvPicPr>
          <p:cNvPr id="8" name="Afbeelding 7">
            <a:extLst>
              <a:ext uri="{FF2B5EF4-FFF2-40B4-BE49-F238E27FC236}">
                <a16:creationId xmlns:a16="http://schemas.microsoft.com/office/drawing/2014/main" id="{535A260F-DB97-C844-BD8F-EF331BEFA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457" y="3993967"/>
            <a:ext cx="973760" cy="973760"/>
          </a:xfrm>
          <a:prstGeom prst="rect">
            <a:avLst/>
          </a:prstGeom>
        </p:spPr>
      </p:pic>
      <p:pic>
        <p:nvPicPr>
          <p:cNvPr id="9" name="Tijdelijke aanduiding voor afbeelding 7" descr="Afbeelding met kaart&#10;&#10;Automatisch gegenereerde beschrijving">
            <a:extLst>
              <a:ext uri="{FF2B5EF4-FFF2-40B4-BE49-F238E27FC236}">
                <a16:creationId xmlns:a16="http://schemas.microsoft.com/office/drawing/2014/main" id="{DBC7CCA7-5524-7505-A701-72E519465EC7}"/>
              </a:ext>
            </a:extLst>
          </p:cNvPr>
          <p:cNvPicPr>
            <a:picLocks noChangeAspect="1"/>
          </p:cNvPicPr>
          <p:nvPr/>
        </p:nvPicPr>
        <p:blipFill rotWithShape="1">
          <a:blip r:embed="rId6">
            <a:extLst>
              <a:ext uri="{28A0092B-C50C-407E-A947-70E740481C1C}">
                <a14:useLocalDpi xmlns:a14="http://schemas.microsoft.com/office/drawing/2010/main" val="0"/>
              </a:ext>
            </a:extLst>
          </a:blip>
          <a:srcRect l="21411" r="2" b="2"/>
          <a:stretch/>
        </p:blipFill>
        <p:spPr>
          <a:xfrm>
            <a:off x="6896100" y="1012466"/>
            <a:ext cx="4549796" cy="4776231"/>
          </a:xfrm>
          <a:custGeom>
            <a:avLst/>
            <a:gdLst>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08266"/>
              <a:gd name="connsiteX1" fmla="*/ 3897313 w 4676776"/>
              <a:gd name="connsiteY1" fmla="*/ 0 h 4908266"/>
              <a:gd name="connsiteX2" fmla="*/ 4676776 w 4676776"/>
              <a:gd name="connsiteY2" fmla="*/ 779463 h 4908266"/>
              <a:gd name="connsiteX3" fmla="*/ 4676775 w 4676776"/>
              <a:gd name="connsiteY3" fmla="*/ 4128803 h 4908266"/>
              <a:gd name="connsiteX4" fmla="*/ 3897312 w 4676776"/>
              <a:gd name="connsiteY4" fmla="*/ 4908266 h 4908266"/>
              <a:gd name="connsiteX5" fmla="*/ 779463 w 4676776"/>
              <a:gd name="connsiteY5" fmla="*/ 4908265 h 4908266"/>
              <a:gd name="connsiteX6" fmla="*/ 765106 w 4676776"/>
              <a:gd name="connsiteY6" fmla="*/ 4907540 h 4908266"/>
              <a:gd name="connsiteX7" fmla="*/ 0 w 4676776"/>
              <a:gd name="connsiteY7" fmla="*/ 4907540 h 4908266"/>
              <a:gd name="connsiteX8" fmla="*/ 0 w 4676776"/>
              <a:gd name="connsiteY8" fmla="*/ 4128802 h 4908266"/>
              <a:gd name="connsiteX9" fmla="*/ 0 w 4676776"/>
              <a:gd name="connsiteY9" fmla="*/ 779463 h 4908266"/>
              <a:gd name="connsiteX10" fmla="*/ 0 w 4676776"/>
              <a:gd name="connsiteY10" fmla="*/ 577 h 4908266"/>
              <a:gd name="connsiteX11" fmla="*/ 768037 w 4676776"/>
              <a:gd name="connsiteY11" fmla="*/ 577 h 4908266"/>
              <a:gd name="connsiteX12" fmla="*/ 779463 w 4676776"/>
              <a:gd name="connsiteY12" fmla="*/ 0 h 4908266"/>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6776"/>
              <a:gd name="connsiteY0" fmla="*/ 0 h 4910083"/>
              <a:gd name="connsiteX1" fmla="*/ 3897313 w 4676776"/>
              <a:gd name="connsiteY1" fmla="*/ 0 h 4910083"/>
              <a:gd name="connsiteX2" fmla="*/ 4676776 w 4676776"/>
              <a:gd name="connsiteY2" fmla="*/ 779463 h 4910083"/>
              <a:gd name="connsiteX3" fmla="*/ 4676775 w 4676776"/>
              <a:gd name="connsiteY3" fmla="*/ 4128803 h 4910083"/>
              <a:gd name="connsiteX4" fmla="*/ 3897312 w 4676776"/>
              <a:gd name="connsiteY4" fmla="*/ 4908266 h 4910083"/>
              <a:gd name="connsiteX5" fmla="*/ 779463 w 4676776"/>
              <a:gd name="connsiteY5" fmla="*/ 4908265 h 4910083"/>
              <a:gd name="connsiteX6" fmla="*/ 765106 w 4676776"/>
              <a:gd name="connsiteY6" fmla="*/ 4907540 h 4910083"/>
              <a:gd name="connsiteX7" fmla="*/ 0 w 4676776"/>
              <a:gd name="connsiteY7" fmla="*/ 4907540 h 4910083"/>
              <a:gd name="connsiteX8" fmla="*/ 0 w 4676776"/>
              <a:gd name="connsiteY8" fmla="*/ 4128802 h 4910083"/>
              <a:gd name="connsiteX9" fmla="*/ 0 w 4676776"/>
              <a:gd name="connsiteY9" fmla="*/ 779463 h 4910083"/>
              <a:gd name="connsiteX10" fmla="*/ 0 w 4676776"/>
              <a:gd name="connsiteY10" fmla="*/ 577 h 4910083"/>
              <a:gd name="connsiteX11" fmla="*/ 768037 w 4676776"/>
              <a:gd name="connsiteY11" fmla="*/ 577 h 4910083"/>
              <a:gd name="connsiteX12" fmla="*/ 779463 w 4676776"/>
              <a:gd name="connsiteY12" fmla="*/ 0 h 4910083"/>
              <a:gd name="connsiteX0" fmla="*/ 779463 w 4677302"/>
              <a:gd name="connsiteY0" fmla="*/ 0 h 4910083"/>
              <a:gd name="connsiteX1" fmla="*/ 3897313 w 4677302"/>
              <a:gd name="connsiteY1" fmla="*/ 0 h 4910083"/>
              <a:gd name="connsiteX2" fmla="*/ 4676776 w 4677302"/>
              <a:gd name="connsiteY2" fmla="*/ 779463 h 4910083"/>
              <a:gd name="connsiteX3" fmla="*/ 4676775 w 4677302"/>
              <a:gd name="connsiteY3" fmla="*/ 4128803 h 4910083"/>
              <a:gd name="connsiteX4" fmla="*/ 3897312 w 4677302"/>
              <a:gd name="connsiteY4" fmla="*/ 4908266 h 4910083"/>
              <a:gd name="connsiteX5" fmla="*/ 779463 w 4677302"/>
              <a:gd name="connsiteY5" fmla="*/ 4908265 h 4910083"/>
              <a:gd name="connsiteX6" fmla="*/ 765106 w 4677302"/>
              <a:gd name="connsiteY6" fmla="*/ 4907540 h 4910083"/>
              <a:gd name="connsiteX7" fmla="*/ 0 w 4677302"/>
              <a:gd name="connsiteY7" fmla="*/ 4907540 h 4910083"/>
              <a:gd name="connsiteX8" fmla="*/ 0 w 4677302"/>
              <a:gd name="connsiteY8" fmla="*/ 4128802 h 4910083"/>
              <a:gd name="connsiteX9" fmla="*/ 0 w 4677302"/>
              <a:gd name="connsiteY9" fmla="*/ 779463 h 4910083"/>
              <a:gd name="connsiteX10" fmla="*/ 0 w 4677302"/>
              <a:gd name="connsiteY10" fmla="*/ 577 h 4910083"/>
              <a:gd name="connsiteX11" fmla="*/ 768037 w 4677302"/>
              <a:gd name="connsiteY11" fmla="*/ 577 h 4910083"/>
              <a:gd name="connsiteX12" fmla="*/ 779463 w 4677302"/>
              <a:gd name="connsiteY12" fmla="*/ 0 h 49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302" h="4910083">
                <a:moveTo>
                  <a:pt x="779463" y="0"/>
                </a:moveTo>
                <a:lnTo>
                  <a:pt x="3897313" y="0"/>
                </a:lnTo>
                <a:cubicBezTo>
                  <a:pt x="4327799" y="0"/>
                  <a:pt x="4676776" y="187052"/>
                  <a:pt x="4676776" y="779463"/>
                </a:cubicBezTo>
                <a:cubicBezTo>
                  <a:pt x="4676776" y="1895910"/>
                  <a:pt x="4676775" y="3012356"/>
                  <a:pt x="4676775" y="4128803"/>
                </a:cubicBezTo>
                <a:cubicBezTo>
                  <a:pt x="4689877" y="4598592"/>
                  <a:pt x="4459531" y="4938045"/>
                  <a:pt x="3897312" y="4908266"/>
                </a:cubicBezTo>
                <a:lnTo>
                  <a:pt x="779463" y="4908265"/>
                </a:lnTo>
                <a:lnTo>
                  <a:pt x="765106" y="4907540"/>
                </a:lnTo>
                <a:lnTo>
                  <a:pt x="0" y="4907540"/>
                </a:lnTo>
                <a:lnTo>
                  <a:pt x="0" y="4128802"/>
                </a:lnTo>
                <a:lnTo>
                  <a:pt x="0" y="779463"/>
                </a:lnTo>
                <a:lnTo>
                  <a:pt x="0" y="577"/>
                </a:lnTo>
                <a:lnTo>
                  <a:pt x="768037" y="577"/>
                </a:lnTo>
                <a:lnTo>
                  <a:pt x="779463" y="0"/>
                </a:lnTo>
                <a:close/>
              </a:path>
            </a:pathLst>
          </a:custGeom>
          <a:noFill/>
        </p:spPr>
      </p:pic>
    </p:spTree>
    <p:extLst>
      <p:ext uri="{BB962C8B-B14F-4D97-AF65-F5344CB8AC3E}">
        <p14:creationId xmlns:p14="http://schemas.microsoft.com/office/powerpoint/2010/main" val="233163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F17333-45E7-21D9-BCDD-328A0FE7D842}"/>
              </a:ext>
            </a:extLst>
          </p:cNvPr>
          <p:cNvSpPr>
            <a:spLocks noGrp="1"/>
          </p:cNvSpPr>
          <p:nvPr>
            <p:ph type="sldNum" sz="quarter" idx="4"/>
          </p:nvPr>
        </p:nvSpPr>
        <p:spPr/>
        <p:txBody>
          <a:bodyPr/>
          <a:lstStyle/>
          <a:p>
            <a:fld id="{7185688B-8D83-46AE-9FD5-0C0E29328F4B}" type="slidenum">
              <a:rPr lang="nl-BE" smtClean="0"/>
              <a:pPr/>
              <a:t>5</a:t>
            </a:fld>
            <a:r>
              <a:rPr lang="nl-BE" dirty="0"/>
              <a:t> </a:t>
            </a:r>
            <a:r>
              <a:rPr lang="nl-BE" dirty="0">
                <a:cs typeface="Arial" panose="020B0604020202020204" pitchFamily="34" charset="0"/>
              </a:rPr>
              <a:t>● Evaluatie ANPR</a:t>
            </a:r>
            <a:endParaRPr lang="nl-BE" dirty="0"/>
          </a:p>
        </p:txBody>
      </p:sp>
      <p:sp>
        <p:nvSpPr>
          <p:cNvPr id="3" name="Ondertitel 2">
            <a:extLst>
              <a:ext uri="{FF2B5EF4-FFF2-40B4-BE49-F238E27FC236}">
                <a16:creationId xmlns:a16="http://schemas.microsoft.com/office/drawing/2014/main" id="{B8B08F4E-7CDA-AA00-3B5C-CA903D1F54CA}"/>
              </a:ext>
            </a:extLst>
          </p:cNvPr>
          <p:cNvSpPr>
            <a:spLocks noGrp="1"/>
          </p:cNvSpPr>
          <p:nvPr>
            <p:ph type="subTitle" idx="1"/>
          </p:nvPr>
        </p:nvSpPr>
        <p:spPr>
          <a:xfrm>
            <a:off x="1099457" y="4326979"/>
            <a:ext cx="9409454" cy="1464695"/>
          </a:xfrm>
        </p:spPr>
        <p:txBody>
          <a:bodyPr>
            <a:normAutofit/>
          </a:bodyPr>
          <a:lstStyle/>
          <a:p>
            <a:endParaRPr lang="nl-BE" dirty="0"/>
          </a:p>
        </p:txBody>
      </p:sp>
      <p:sp>
        <p:nvSpPr>
          <p:cNvPr id="4" name="Titel 3">
            <a:extLst>
              <a:ext uri="{FF2B5EF4-FFF2-40B4-BE49-F238E27FC236}">
                <a16:creationId xmlns:a16="http://schemas.microsoft.com/office/drawing/2014/main" id="{B31058D0-674E-FA6A-0B1C-16389C3A1761}"/>
              </a:ext>
            </a:extLst>
          </p:cNvPr>
          <p:cNvSpPr>
            <a:spLocks noGrp="1"/>
          </p:cNvSpPr>
          <p:nvPr>
            <p:ph type="title"/>
          </p:nvPr>
        </p:nvSpPr>
        <p:spPr>
          <a:xfrm>
            <a:off x="1099457" y="3019597"/>
            <a:ext cx="9809843" cy="798700"/>
          </a:xfrm>
        </p:spPr>
        <p:txBody>
          <a:bodyPr>
            <a:noAutofit/>
          </a:bodyPr>
          <a:lstStyle/>
          <a:p>
            <a:r>
              <a:rPr lang="nl-BE" sz="3600" dirty="0"/>
              <a:t>2 – Wanneer wel doorgaand verkeer </a:t>
            </a:r>
            <a:br>
              <a:rPr lang="nl-BE" sz="3600" dirty="0"/>
            </a:br>
            <a:r>
              <a:rPr lang="nl-BE" sz="3600" b="0" dirty="0"/>
              <a:t>in grafieken</a:t>
            </a:r>
          </a:p>
        </p:txBody>
      </p:sp>
    </p:spTree>
    <p:extLst>
      <p:ext uri="{BB962C8B-B14F-4D97-AF65-F5344CB8AC3E}">
        <p14:creationId xmlns:p14="http://schemas.microsoft.com/office/powerpoint/2010/main" val="103776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A5539E9-CF03-203C-7407-A71A7614ACE4}"/>
              </a:ext>
            </a:extLst>
          </p:cNvPr>
          <p:cNvSpPr>
            <a:spLocks noGrp="1"/>
          </p:cNvSpPr>
          <p:nvPr>
            <p:ph type="sldNum" sz="quarter" idx="4"/>
          </p:nvPr>
        </p:nvSpPr>
        <p:spPr/>
        <p:txBody>
          <a:bodyPr/>
          <a:lstStyle/>
          <a:p>
            <a:fld id="{7185688B-8D83-46AE-9FD5-0C0E29328F4B}" type="slidenum">
              <a:rPr lang="nl-BE" smtClean="0"/>
              <a:pPr/>
              <a:t>6</a:t>
            </a:fld>
            <a:r>
              <a:rPr lang="nl-BE" dirty="0"/>
              <a:t> </a:t>
            </a:r>
            <a:r>
              <a:rPr lang="nl-BE" dirty="0">
                <a:cs typeface="Arial" panose="020B0604020202020204" pitchFamily="34" charset="0"/>
              </a:rPr>
              <a:t>● Evaluatie ANPR</a:t>
            </a:r>
            <a:endParaRPr lang="nl-BE" dirty="0"/>
          </a:p>
        </p:txBody>
      </p:sp>
      <p:sp>
        <p:nvSpPr>
          <p:cNvPr id="3" name="Tijdelijke aanduiding voor tekst 2">
            <a:extLst>
              <a:ext uri="{FF2B5EF4-FFF2-40B4-BE49-F238E27FC236}">
                <a16:creationId xmlns:a16="http://schemas.microsoft.com/office/drawing/2014/main" id="{F4368477-47FC-11A9-DE5A-FF98D913E6FC}"/>
              </a:ext>
            </a:extLst>
          </p:cNvPr>
          <p:cNvSpPr>
            <a:spLocks noGrp="1"/>
          </p:cNvSpPr>
          <p:nvPr>
            <p:ph type="body" sz="quarter" idx="10"/>
          </p:nvPr>
        </p:nvSpPr>
        <p:spPr/>
        <p:txBody>
          <a:bodyPr/>
          <a:lstStyle/>
          <a:p>
            <a:endParaRPr lang="nl-BE"/>
          </a:p>
        </p:txBody>
      </p:sp>
      <p:sp>
        <p:nvSpPr>
          <p:cNvPr id="4" name="Titel 3">
            <a:extLst>
              <a:ext uri="{FF2B5EF4-FFF2-40B4-BE49-F238E27FC236}">
                <a16:creationId xmlns:a16="http://schemas.microsoft.com/office/drawing/2014/main" id="{66A9AB60-CBA5-841A-9D4A-9BC00AFA7D2F}"/>
              </a:ext>
            </a:extLst>
          </p:cNvPr>
          <p:cNvSpPr>
            <a:spLocks noGrp="1"/>
          </p:cNvSpPr>
          <p:nvPr>
            <p:ph type="ctrTitle"/>
          </p:nvPr>
        </p:nvSpPr>
        <p:spPr/>
        <p:txBody>
          <a:bodyPr/>
          <a:lstStyle/>
          <a:p>
            <a:endParaRPr lang="nl-BE"/>
          </a:p>
        </p:txBody>
      </p:sp>
      <p:pic>
        <p:nvPicPr>
          <p:cNvPr id="5" name="Afbeelding 4">
            <a:extLst>
              <a:ext uri="{FF2B5EF4-FFF2-40B4-BE49-F238E27FC236}">
                <a16:creationId xmlns:a16="http://schemas.microsoft.com/office/drawing/2014/main" id="{70E1E4DB-0D0A-326A-606F-1D8DF4355791}"/>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 y="43974"/>
            <a:ext cx="10623089" cy="6013924"/>
          </a:xfrm>
          <a:prstGeom prst="rect">
            <a:avLst/>
          </a:prstGeom>
        </p:spPr>
      </p:pic>
      <p:sp>
        <p:nvSpPr>
          <p:cNvPr id="6" name="Ovaal 5">
            <a:extLst>
              <a:ext uri="{FF2B5EF4-FFF2-40B4-BE49-F238E27FC236}">
                <a16:creationId xmlns:a16="http://schemas.microsoft.com/office/drawing/2014/main" id="{D97B50FD-B16B-FEA6-3FC2-56E75CAFA7DD}"/>
              </a:ext>
            </a:extLst>
          </p:cNvPr>
          <p:cNvSpPr/>
          <p:nvPr/>
        </p:nvSpPr>
        <p:spPr>
          <a:xfrm>
            <a:off x="2403816" y="5077526"/>
            <a:ext cx="3864036" cy="165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CCBC8C6A-13F3-510B-C19F-5F0D0FE21F44}"/>
              </a:ext>
            </a:extLst>
          </p:cNvPr>
          <p:cNvSpPr/>
          <p:nvPr/>
        </p:nvSpPr>
        <p:spPr>
          <a:xfrm>
            <a:off x="8439718" y="4295681"/>
            <a:ext cx="2026048" cy="1546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53259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4F17333-45E7-21D9-BCDD-328A0FE7D842}"/>
              </a:ext>
            </a:extLst>
          </p:cNvPr>
          <p:cNvSpPr>
            <a:spLocks noGrp="1"/>
          </p:cNvSpPr>
          <p:nvPr>
            <p:ph type="sldNum" sz="quarter" idx="4"/>
          </p:nvPr>
        </p:nvSpPr>
        <p:spPr/>
        <p:txBody>
          <a:bodyPr/>
          <a:lstStyle/>
          <a:p>
            <a:fld id="{7185688B-8D83-46AE-9FD5-0C0E29328F4B}" type="slidenum">
              <a:rPr lang="nl-BE" smtClean="0"/>
              <a:pPr/>
              <a:t>7</a:t>
            </a:fld>
            <a:r>
              <a:rPr lang="nl-BE" dirty="0"/>
              <a:t> </a:t>
            </a:r>
            <a:r>
              <a:rPr lang="nl-BE" dirty="0">
                <a:cs typeface="Arial" panose="020B0604020202020204" pitchFamily="34" charset="0"/>
              </a:rPr>
              <a:t>● Evaluatie ANPR</a:t>
            </a:r>
            <a:endParaRPr lang="nl-BE" dirty="0"/>
          </a:p>
        </p:txBody>
      </p:sp>
      <p:sp>
        <p:nvSpPr>
          <p:cNvPr id="3" name="Ondertitel 2">
            <a:extLst>
              <a:ext uri="{FF2B5EF4-FFF2-40B4-BE49-F238E27FC236}">
                <a16:creationId xmlns:a16="http://schemas.microsoft.com/office/drawing/2014/main" id="{B8B08F4E-7CDA-AA00-3B5C-CA903D1F54CA}"/>
              </a:ext>
            </a:extLst>
          </p:cNvPr>
          <p:cNvSpPr>
            <a:spLocks noGrp="1"/>
          </p:cNvSpPr>
          <p:nvPr>
            <p:ph type="subTitle" idx="1"/>
          </p:nvPr>
        </p:nvSpPr>
        <p:spPr>
          <a:xfrm>
            <a:off x="1099457" y="4326979"/>
            <a:ext cx="9409454" cy="1464695"/>
          </a:xfrm>
        </p:spPr>
        <p:txBody>
          <a:bodyPr>
            <a:normAutofit/>
          </a:bodyPr>
          <a:lstStyle/>
          <a:p>
            <a:pPr marL="342900" lvl="0" indent="-342900">
              <a:buFont typeface="Wingdings" panose="05000000000000000000" pitchFamily="2" charset="2"/>
              <a:buChar char=""/>
            </a:pPr>
            <a:endParaRPr lang="nl-BE" sz="1800" dirty="0">
              <a:effectLst/>
              <a:latin typeface="Calibri" panose="020F0502020204030204" pitchFamily="34" charset="0"/>
              <a:ea typeface="Calibri" panose="020F0502020204030204" pitchFamily="34" charset="0"/>
            </a:endParaRPr>
          </a:p>
          <a:p>
            <a:endParaRPr lang="nl-BE" dirty="0"/>
          </a:p>
        </p:txBody>
      </p:sp>
      <p:sp>
        <p:nvSpPr>
          <p:cNvPr id="4" name="Titel 3">
            <a:extLst>
              <a:ext uri="{FF2B5EF4-FFF2-40B4-BE49-F238E27FC236}">
                <a16:creationId xmlns:a16="http://schemas.microsoft.com/office/drawing/2014/main" id="{B31058D0-674E-FA6A-0B1C-16389C3A1761}"/>
              </a:ext>
            </a:extLst>
          </p:cNvPr>
          <p:cNvSpPr>
            <a:spLocks noGrp="1"/>
          </p:cNvSpPr>
          <p:nvPr>
            <p:ph type="title"/>
          </p:nvPr>
        </p:nvSpPr>
        <p:spPr>
          <a:xfrm>
            <a:off x="1099457" y="3019597"/>
            <a:ext cx="9809843" cy="798700"/>
          </a:xfrm>
        </p:spPr>
        <p:txBody>
          <a:bodyPr>
            <a:noAutofit/>
          </a:bodyPr>
          <a:lstStyle/>
          <a:p>
            <a:r>
              <a:rPr lang="nl-BE" sz="3600" dirty="0"/>
              <a:t>3 – </a:t>
            </a:r>
            <a:r>
              <a:rPr lang="nl-BE" sz="3600" dirty="0">
                <a:effectLst/>
                <a:latin typeface="Calibri" panose="020F0502020204030204" pitchFamily="34" charset="0"/>
                <a:ea typeface="Times New Roman" panose="02020603050405020304" pitchFamily="18" charset="0"/>
              </a:rPr>
              <a:t>Toelichtin</a:t>
            </a:r>
            <a:r>
              <a:rPr lang="nl-BE" sz="3600" dirty="0">
                <a:latin typeface="Calibri" panose="020F0502020204030204" pitchFamily="34" charset="0"/>
                <a:ea typeface="Times New Roman" panose="02020603050405020304" pitchFamily="18" charset="0"/>
              </a:rPr>
              <a:t>g L</a:t>
            </a:r>
            <a:r>
              <a:rPr lang="nl-BE" sz="3600" dirty="0">
                <a:effectLst/>
                <a:latin typeface="Calibri" panose="020F0502020204030204" pitchFamily="34" charset="0"/>
                <a:ea typeface="Times New Roman" panose="02020603050405020304" pitchFamily="18" charset="0"/>
              </a:rPr>
              <a:t>eefbaarheidsklassen</a:t>
            </a:r>
            <a:br>
              <a:rPr lang="nl-BE" sz="3600" b="0" dirty="0">
                <a:effectLst/>
                <a:latin typeface="Calibri" panose="020F0502020204030204" pitchFamily="34" charset="0"/>
                <a:ea typeface="Times New Roman" panose="02020603050405020304" pitchFamily="18" charset="0"/>
              </a:rPr>
            </a:br>
            <a:endParaRPr lang="nl-BE" sz="3600" dirty="0"/>
          </a:p>
        </p:txBody>
      </p:sp>
    </p:spTree>
    <p:extLst>
      <p:ext uri="{BB962C8B-B14F-4D97-AF65-F5344CB8AC3E}">
        <p14:creationId xmlns:p14="http://schemas.microsoft.com/office/powerpoint/2010/main" val="423065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D48436D-7387-DDA3-93C2-21A7968161C7}"/>
              </a:ext>
            </a:extLst>
          </p:cNvPr>
          <p:cNvSpPr>
            <a:spLocks noGrp="1"/>
          </p:cNvSpPr>
          <p:nvPr>
            <p:ph type="sldNum" sz="quarter" idx="4"/>
          </p:nvPr>
        </p:nvSpPr>
        <p:spPr/>
        <p:txBody>
          <a:bodyPr/>
          <a:lstStyle/>
          <a:p>
            <a:fld id="{7185688B-8D83-46AE-9FD5-0C0E29328F4B}" type="slidenum">
              <a:rPr lang="nl-BE" smtClean="0"/>
              <a:pPr/>
              <a:t>8</a:t>
            </a:fld>
            <a:r>
              <a:rPr lang="nl-BE"/>
              <a:t> </a:t>
            </a:r>
            <a:r>
              <a:rPr lang="nl-BE">
                <a:cs typeface="Arial" panose="020B0604020202020204" pitchFamily="34" charset="0"/>
              </a:rPr>
              <a:t>● Presentatienaam</a:t>
            </a:r>
            <a:endParaRPr lang="nl-BE" dirty="0"/>
          </a:p>
        </p:txBody>
      </p:sp>
      <p:sp>
        <p:nvSpPr>
          <p:cNvPr id="3" name="Tijdelijke aanduiding voor tekst 2">
            <a:extLst>
              <a:ext uri="{FF2B5EF4-FFF2-40B4-BE49-F238E27FC236}">
                <a16:creationId xmlns:a16="http://schemas.microsoft.com/office/drawing/2014/main" id="{6D94ED30-A426-8DAE-A79A-4BEC85676E3E}"/>
              </a:ext>
            </a:extLst>
          </p:cNvPr>
          <p:cNvSpPr>
            <a:spLocks noGrp="1"/>
          </p:cNvSpPr>
          <p:nvPr>
            <p:ph type="body" sz="quarter" idx="10"/>
          </p:nvPr>
        </p:nvSpPr>
        <p:spPr/>
        <p:txBody>
          <a:bodyPr/>
          <a:lstStyle/>
          <a:p>
            <a:r>
              <a:rPr lang="nl-BE" dirty="0"/>
              <a:t>Mobiliteitsdienst van Turnhout </a:t>
            </a:r>
          </a:p>
          <a:p>
            <a:pPr marL="342900" indent="-342900">
              <a:buFont typeface="Arial" panose="020B0604020202020204" pitchFamily="34" charset="0"/>
              <a:buChar char="•"/>
            </a:pPr>
            <a:r>
              <a:rPr lang="nl-BE" sz="2000" b="0" dirty="0"/>
              <a:t>Waarderingskader voor leefbaarheidsklassen ontwikkelt</a:t>
            </a:r>
          </a:p>
          <a:p>
            <a:r>
              <a:rPr lang="nl-BE" dirty="0" err="1"/>
              <a:t>Vectris</a:t>
            </a:r>
            <a:r>
              <a:rPr lang="nl-BE" dirty="0"/>
              <a:t> (Studiebureau Leefbuurt </a:t>
            </a:r>
            <a:r>
              <a:rPr lang="nl-BE" dirty="0" err="1"/>
              <a:t>Paloke</a:t>
            </a:r>
            <a:r>
              <a:rPr lang="nl-BE" dirty="0"/>
              <a:t>) </a:t>
            </a:r>
          </a:p>
          <a:p>
            <a:pPr marL="342900" indent="-342900">
              <a:buFont typeface="Arial" panose="020B0604020202020204" pitchFamily="34" charset="0"/>
              <a:buChar char="•"/>
            </a:pPr>
            <a:r>
              <a:rPr lang="nl-BE" sz="2000" b="0" dirty="0"/>
              <a:t>Toegepast op Palokewijk</a:t>
            </a:r>
          </a:p>
          <a:p>
            <a:r>
              <a:rPr lang="nl-BE" dirty="0"/>
              <a:t>Team Openbare Ruimte </a:t>
            </a:r>
          </a:p>
          <a:p>
            <a:pPr marL="342900" indent="-342900">
              <a:buFont typeface="Arial" panose="020B0604020202020204" pitchFamily="34" charset="0"/>
              <a:buChar char="•"/>
            </a:pPr>
            <a:r>
              <a:rPr lang="nl-BE" sz="2000" b="0" dirty="0"/>
              <a:t>Toegepast op straten die invloed ervaren van ANPR </a:t>
            </a:r>
          </a:p>
          <a:p>
            <a:pPr marL="342900" indent="-342900">
              <a:buFont typeface="Arial" panose="020B0604020202020204" pitchFamily="34" charset="0"/>
              <a:buChar char="•"/>
            </a:pPr>
            <a:r>
              <a:rPr lang="nl-BE" sz="2000" b="0" dirty="0"/>
              <a:t>Gegevens uit eigen tellingen tussen 2017 en 2022</a:t>
            </a:r>
          </a:p>
        </p:txBody>
      </p:sp>
      <p:sp>
        <p:nvSpPr>
          <p:cNvPr id="4" name="Titel 3">
            <a:extLst>
              <a:ext uri="{FF2B5EF4-FFF2-40B4-BE49-F238E27FC236}">
                <a16:creationId xmlns:a16="http://schemas.microsoft.com/office/drawing/2014/main" id="{B7F4DB7E-B13A-B655-CDBD-5A9D132AD295}"/>
              </a:ext>
            </a:extLst>
          </p:cNvPr>
          <p:cNvSpPr>
            <a:spLocks noGrp="1"/>
          </p:cNvSpPr>
          <p:nvPr>
            <p:ph type="ctrTitle"/>
          </p:nvPr>
        </p:nvSpPr>
        <p:spPr/>
        <p:txBody>
          <a:bodyPr/>
          <a:lstStyle/>
          <a:p>
            <a:r>
              <a:rPr lang="nl-BE" dirty="0"/>
              <a:t>Hoe beoordelen we cijfers uit telramen?</a:t>
            </a:r>
          </a:p>
        </p:txBody>
      </p:sp>
    </p:spTree>
    <p:extLst>
      <p:ext uri="{BB962C8B-B14F-4D97-AF65-F5344CB8AC3E}">
        <p14:creationId xmlns:p14="http://schemas.microsoft.com/office/powerpoint/2010/main" val="356778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E12068BA-0567-F50E-1ABD-485DC9003614}"/>
              </a:ext>
            </a:extLst>
          </p:cNvPr>
          <p:cNvSpPr>
            <a:spLocks noGrp="1"/>
          </p:cNvSpPr>
          <p:nvPr>
            <p:ph type="body" sz="quarter" idx="10"/>
          </p:nvPr>
        </p:nvSpPr>
        <p:spPr/>
        <p:txBody>
          <a:bodyPr/>
          <a:lstStyle/>
          <a:p>
            <a:endParaRPr lang="nl-BE" dirty="0"/>
          </a:p>
        </p:txBody>
      </p:sp>
      <p:sp>
        <p:nvSpPr>
          <p:cNvPr id="2" name="Tijdelijke aanduiding voor dianummer 1">
            <a:extLst>
              <a:ext uri="{FF2B5EF4-FFF2-40B4-BE49-F238E27FC236}">
                <a16:creationId xmlns:a16="http://schemas.microsoft.com/office/drawing/2014/main" id="{78F98478-723F-0575-4B11-CA84EFEA4E16}"/>
              </a:ext>
            </a:extLst>
          </p:cNvPr>
          <p:cNvSpPr>
            <a:spLocks noGrp="1"/>
          </p:cNvSpPr>
          <p:nvPr>
            <p:ph type="sldNum" sz="quarter" idx="4"/>
          </p:nvPr>
        </p:nvSpPr>
        <p:spPr/>
        <p:txBody>
          <a:bodyPr/>
          <a:lstStyle/>
          <a:p>
            <a:fld id="{7185688B-8D83-46AE-9FD5-0C0E29328F4B}" type="slidenum">
              <a:rPr lang="nl-BE" smtClean="0"/>
              <a:pPr/>
              <a:t>9</a:t>
            </a:fld>
            <a:r>
              <a:rPr lang="nl-BE" dirty="0"/>
              <a:t> </a:t>
            </a:r>
            <a:r>
              <a:rPr lang="nl-BE" dirty="0">
                <a:cs typeface="Arial" panose="020B0604020202020204" pitchFamily="34" charset="0"/>
              </a:rPr>
              <a:t>● Evaluatie ANPR</a:t>
            </a:r>
            <a:endParaRPr lang="nl-BE" dirty="0"/>
          </a:p>
        </p:txBody>
      </p:sp>
      <p:sp>
        <p:nvSpPr>
          <p:cNvPr id="4" name="Titel 3">
            <a:extLst>
              <a:ext uri="{FF2B5EF4-FFF2-40B4-BE49-F238E27FC236}">
                <a16:creationId xmlns:a16="http://schemas.microsoft.com/office/drawing/2014/main" id="{3C0C286C-C768-B568-06C6-61406DEE3690}"/>
              </a:ext>
            </a:extLst>
          </p:cNvPr>
          <p:cNvSpPr>
            <a:spLocks noGrp="1"/>
          </p:cNvSpPr>
          <p:nvPr>
            <p:ph type="ctrTitle"/>
          </p:nvPr>
        </p:nvSpPr>
        <p:spPr/>
        <p:txBody>
          <a:bodyPr/>
          <a:lstStyle/>
          <a:p>
            <a:r>
              <a:rPr lang="nl-NL" dirty="0"/>
              <a:t>Legende</a:t>
            </a:r>
            <a:endParaRPr lang="nl-BE" dirty="0"/>
          </a:p>
        </p:txBody>
      </p:sp>
      <p:pic>
        <p:nvPicPr>
          <p:cNvPr id="13" name="Afbeelding 12" descr="Afbeelding met tekst&#10;&#10;Automatisch gegenereerde beschrijving">
            <a:extLst>
              <a:ext uri="{FF2B5EF4-FFF2-40B4-BE49-F238E27FC236}">
                <a16:creationId xmlns:a16="http://schemas.microsoft.com/office/drawing/2014/main" id="{E226DCA9-DB86-5DD1-B8A0-B18FB5363B2A}"/>
              </a:ext>
            </a:extLst>
          </p:cNvPr>
          <p:cNvPicPr>
            <a:picLocks noChangeAspect="1"/>
          </p:cNvPicPr>
          <p:nvPr/>
        </p:nvPicPr>
        <p:blipFill rotWithShape="1">
          <a:blip r:embed="rId2"/>
          <a:srcRect r="3902"/>
          <a:stretch/>
        </p:blipFill>
        <p:spPr bwMode="auto">
          <a:xfrm>
            <a:off x="1099457" y="1668940"/>
            <a:ext cx="7854043" cy="40598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4549417"/>
      </p:ext>
    </p:extLst>
  </p:cSld>
  <p:clrMapOvr>
    <a:masterClrMapping/>
  </p:clrMapOvr>
</p:sld>
</file>

<file path=ppt/theme/theme1.xml><?xml version="1.0" encoding="utf-8"?>
<a:theme xmlns:a="http://schemas.openxmlformats.org/drawingml/2006/main" name="Kantoorthema">
  <a:themeElements>
    <a:clrScheme name="DILBEEK">
      <a:dk1>
        <a:srgbClr val="FFFFFF"/>
      </a:dk1>
      <a:lt1>
        <a:srgbClr val="000000"/>
      </a:lt1>
      <a:dk2>
        <a:srgbClr val="006B84"/>
      </a:dk2>
      <a:lt2>
        <a:srgbClr val="F2BD00"/>
      </a:lt2>
      <a:accent1>
        <a:srgbClr val="87D0A4"/>
      </a:accent1>
      <a:accent2>
        <a:srgbClr val="9AD055"/>
      </a:accent2>
      <a:accent3>
        <a:srgbClr val="FF4900"/>
      </a:accent3>
      <a:accent4>
        <a:srgbClr val="A43D1D"/>
      </a:accent4>
      <a:accent5>
        <a:srgbClr val="0E3250"/>
      </a:accent5>
      <a:accent6>
        <a:srgbClr val="83114E"/>
      </a:accent6>
      <a:hlink>
        <a:srgbClr val="0081A3"/>
      </a:hlink>
      <a:folHlink>
        <a:srgbClr val="006F2F"/>
      </a:folHlink>
    </a:clrScheme>
    <a:fontScheme name="DILBEE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LBEEK_Presentatie" id="{9B398330-B49D-4EDC-96C3-8CB99A28E262}" vid="{E6CB48DB-A6B3-4C87-902F-80067205B16D}"/>
    </a:ext>
  </a:extLst>
</a:theme>
</file>

<file path=ppt/theme/theme2.xml><?xml version="1.0" encoding="utf-8"?>
<a:theme xmlns:a="http://schemas.openxmlformats.org/drawingml/2006/main" name="1_Kantoorthema">
  <a:themeElements>
    <a:clrScheme name="DILBEEK">
      <a:dk1>
        <a:srgbClr val="FFFFFF"/>
      </a:dk1>
      <a:lt1>
        <a:srgbClr val="000000"/>
      </a:lt1>
      <a:dk2>
        <a:srgbClr val="006B84"/>
      </a:dk2>
      <a:lt2>
        <a:srgbClr val="F2BD00"/>
      </a:lt2>
      <a:accent1>
        <a:srgbClr val="87D0A4"/>
      </a:accent1>
      <a:accent2>
        <a:srgbClr val="9AD055"/>
      </a:accent2>
      <a:accent3>
        <a:srgbClr val="FF4900"/>
      </a:accent3>
      <a:accent4>
        <a:srgbClr val="A43D1D"/>
      </a:accent4>
      <a:accent5>
        <a:srgbClr val="0E3250"/>
      </a:accent5>
      <a:accent6>
        <a:srgbClr val="83114E"/>
      </a:accent6>
      <a:hlink>
        <a:srgbClr val="0081A3"/>
      </a:hlink>
      <a:folHlink>
        <a:srgbClr val="006F2F"/>
      </a:folHlink>
    </a:clrScheme>
    <a:fontScheme name="DILBEE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31B87C070097449590FB523247A635" ma:contentTypeVersion="5" ma:contentTypeDescription="Een nieuw document maken." ma:contentTypeScope="" ma:versionID="b56d8951fa74ff15f3a1950968fb56dd">
  <xsd:schema xmlns:xsd="http://www.w3.org/2001/XMLSchema" xmlns:xs="http://www.w3.org/2001/XMLSchema" xmlns:p="http://schemas.microsoft.com/office/2006/metadata/properties" xmlns:ns2="6062a702-93ba-4a65-98a0-3e9273210ec5" targetNamespace="http://schemas.microsoft.com/office/2006/metadata/properties" ma:root="true" ma:fieldsID="ab7af8616155438ce1589f83ef6e92b8" ns2:_="">
    <xsd:import namespace="6062a702-93ba-4a65-98a0-3e9273210e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62a702-93ba-4a65-98a0-3e9273210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1692A9-4E03-4804-8958-9950284172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62a702-93ba-4a65-98a0-3e9273210e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B5465C-DD7C-40CF-80DD-D2E092DD6462}">
  <ds:schemaRefs>
    <ds:schemaRef ds:uri="http://purl.org/dc/elements/1.1/"/>
    <ds:schemaRef ds:uri="http://purl.org/dc/dcmitype/"/>
    <ds:schemaRef ds:uri="61fa0fc8-90cd-4a76-8407-c5825ba66a53"/>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ad0229ef-338c-44d7-9257-c711bb0a9aa9"/>
  </ds:schemaRefs>
</ds:datastoreItem>
</file>

<file path=customXml/itemProps3.xml><?xml version="1.0" encoding="utf-8"?>
<ds:datastoreItem xmlns:ds="http://schemas.openxmlformats.org/officeDocument/2006/customXml" ds:itemID="{203360F1-6630-4CC3-99ED-65133D1196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DILBEEK_Presentatie</Template>
  <TotalTime>136</TotalTime>
  <Words>2273</Words>
  <Application>Microsoft Office PowerPoint</Application>
  <PresentationFormat>Breedbeeld</PresentationFormat>
  <Paragraphs>378</Paragraphs>
  <Slides>33</Slides>
  <Notes>10</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33</vt:i4>
      </vt:variant>
    </vt:vector>
  </HeadingPairs>
  <TitlesOfParts>
    <vt:vector size="38" baseType="lpstr">
      <vt:lpstr>Arial</vt:lpstr>
      <vt:lpstr>Calibri</vt:lpstr>
      <vt:lpstr>Wingdings</vt:lpstr>
      <vt:lpstr>Kantoorthema</vt:lpstr>
      <vt:lpstr>1_Kantoorthema</vt:lpstr>
      <vt:lpstr>Evaluatie ANPR Gemeenteraadscommissie14/02/2023</vt:lpstr>
      <vt:lpstr>Verloop Presentatie</vt:lpstr>
      <vt:lpstr>1 – Toelichting ANPR</vt:lpstr>
      <vt:lpstr>Hoe? We weren doorgaand verkeer,  lokaal verkeer blijft welkom! </vt:lpstr>
      <vt:lpstr>2 – Wanneer wel doorgaand verkeer  in grafieken</vt:lpstr>
      <vt:lpstr>PowerPoint-presentatie</vt:lpstr>
      <vt:lpstr>3 – Toelichting Leefbaarheidsklassen </vt:lpstr>
      <vt:lpstr>Hoe beoordelen we cijfers uit telramen?</vt:lpstr>
      <vt:lpstr>Legende</vt:lpstr>
      <vt:lpstr>Legende</vt:lpstr>
      <vt:lpstr>4 – Effect/Impact ANPR per straat in cijfers </vt:lpstr>
      <vt:lpstr>Verduidelijking cijfers van volgende slides</vt:lpstr>
      <vt:lpstr>Effect/Impact ANPR</vt:lpstr>
      <vt:lpstr>Effect/Impact ANPR</vt:lpstr>
      <vt:lpstr>Effect/Impact ANPR</vt:lpstr>
      <vt:lpstr>Effect/Impact ANPR</vt:lpstr>
      <vt:lpstr>Effect/Impact ANPR</vt:lpstr>
      <vt:lpstr>Effect/Impact ANPR</vt:lpstr>
      <vt:lpstr>Effect/Impact ANPR</vt:lpstr>
      <vt:lpstr>Effect/Impact ANPR</vt:lpstr>
      <vt:lpstr>5 – Leefbaarheidsklassen toegepast  Indien 2-richtingsstraat  Cijfers = het aantal weer van beide richtingen opgeteld  </vt:lpstr>
      <vt:lpstr>Zonder ANPR-camera’s Ochtendspits</vt:lpstr>
      <vt:lpstr>Met ANPR-camera’s Ochtendspits</vt:lpstr>
      <vt:lpstr>Zonder ANPR-camera’s Avondspits</vt:lpstr>
      <vt:lpstr>Met ANPR-camera’s Avondspits</vt:lpstr>
      <vt:lpstr>6 – Vergunningen en opbrengst ANPR  Stand van zaken januari 2023 </vt:lpstr>
      <vt:lpstr>PowerPoint-presentatie</vt:lpstr>
      <vt:lpstr>Aantal afgeleverde ANPR-vergunningen</vt:lpstr>
      <vt:lpstr>PowerPoint-presentatie</vt:lpstr>
      <vt:lpstr>Evolutie aantal tickets</vt:lpstr>
      <vt:lpstr>Status ANPR gasdossiers </vt:lpstr>
      <vt:lpstr>Status ANPR gasdossiers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Fleur Gorlee</dc:creator>
  <cp:lastModifiedBy>Irini Raeymaekers</cp:lastModifiedBy>
  <cp:revision>51</cp:revision>
  <dcterms:created xsi:type="dcterms:W3CDTF">2022-09-15T07:21:24Z</dcterms:created>
  <dcterms:modified xsi:type="dcterms:W3CDTF">2023-02-03T11:30:20Z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0x0101003031B87C070097449590FB523247A635</vt:lpwstr>
  </property>
  <property fmtid="{D5CDD505-2E9C-101B-9397-08002B2CF9AE}" pid="3" name="MediaServiceImageTags">
    <vt:lpwstr/>
  </property>
</Properties>
</file>